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9" r:id="rId2"/>
    <p:sldId id="260" r:id="rId3"/>
    <p:sldId id="261" r:id="rId4"/>
    <p:sldId id="262" r:id="rId5"/>
    <p:sldId id="263" r:id="rId6"/>
    <p:sldId id="264" r:id="rId7"/>
    <p:sldId id="266" r:id="rId8"/>
  </p:sldIdLst>
  <p:sldSz cx="9144000" cy="5143500" type="screen16x9"/>
  <p:notesSz cx="6858000" cy="9144000"/>
  <p:defaultTextStyle>
    <a:defPPr>
      <a:defRPr lang="de-DE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0" userDrawn="1">
          <p15:clr>
            <a:srgbClr val="A4A3A4"/>
          </p15:clr>
        </p15:guide>
        <p15:guide id="2" pos="34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8F7"/>
    <a:srgbClr val="116420"/>
    <a:srgbClr val="3B752D"/>
    <a:srgbClr val="ED7D31"/>
    <a:srgbClr val="385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65" autoAdjust="0"/>
  </p:normalViewPr>
  <p:slideViewPr>
    <p:cSldViewPr snapToGrid="0" snapToObjects="1" showGuides="1">
      <p:cViewPr varScale="1">
        <p:scale>
          <a:sx n="134" d="100"/>
          <a:sy n="134" d="100"/>
        </p:scale>
        <p:origin x="156" y="120"/>
      </p:cViewPr>
      <p:guideLst>
        <p:guide orient="horz" pos="100"/>
        <p:guide pos="34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64067AA-4150-4CB8-AF96-A2D9EA139B2A}" type="datetimeFigureOut">
              <a:rPr lang="en-GB"/>
              <a:t>08/06/2026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719DA95-B4F0-4429-9530-CA581CF6D034}" type="slidenum">
              <a:rPr lang="en-GB"/>
              <a:t>‹Nr.›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 userDrawn="1"/>
        </p:nvGrpSpPr>
        <p:grpSpPr bwMode="auto">
          <a:xfrm>
            <a:off x="1" y="1138"/>
            <a:ext cx="9143998" cy="5142362"/>
            <a:chOff x="1" y="1138"/>
            <a:chExt cx="9143998" cy="5142362"/>
          </a:xfrm>
        </p:grpSpPr>
        <p:pic>
          <p:nvPicPr>
            <p:cNvPr id="10" name="Grafik 9"/>
            <p:cNvPicPr>
              <a:picLocks noChangeAspect="1"/>
            </p:cNvPicPr>
            <p:nvPr userDrawn="1"/>
          </p:nvPicPr>
          <p:blipFill>
            <a:blip r:embed="rId2"/>
            <a:srcRect t="-1" r="60723" b="417"/>
            <a:stretch/>
          </p:blipFill>
          <p:spPr bwMode="auto">
            <a:xfrm>
              <a:off x="1" y="1138"/>
              <a:ext cx="2705100" cy="5142362"/>
            </a:xfrm>
            <a:prstGeom prst="rect">
              <a:avLst/>
            </a:prstGeom>
          </p:spPr>
        </p:pic>
        <p:pic>
          <p:nvPicPr>
            <p:cNvPr id="13" name="Grafik 12"/>
            <p:cNvPicPr>
              <a:picLocks noChangeAspect="1"/>
            </p:cNvPicPr>
            <p:nvPr userDrawn="1"/>
          </p:nvPicPr>
          <p:blipFill>
            <a:blip r:embed="rId2"/>
            <a:srcRect l="39277" t="-1" r="424" b="417"/>
            <a:stretch/>
          </p:blipFill>
          <p:spPr bwMode="auto">
            <a:xfrm>
              <a:off x="2705100" y="1138"/>
              <a:ext cx="6438899" cy="5142362"/>
            </a:xfrm>
            <a:prstGeom prst="rect">
              <a:avLst/>
            </a:prstGeom>
          </p:spPr>
        </p:pic>
      </p:grp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5019109" y="649686"/>
            <a:ext cx="3068185" cy="1214315"/>
          </a:xfrm>
          <a:prstGeom prst="rect">
            <a:avLst/>
          </a:prstGeom>
        </p:spPr>
      </p:pic>
      <p:sp>
        <p:nvSpPr>
          <p:cNvPr id="16" name="Titel 1"/>
          <p:cNvSpPr>
            <a:spLocks noGrp="1"/>
          </p:cNvSpPr>
          <p:nvPr>
            <p:ph type="ctrTitle" hasCustomPrompt="1"/>
          </p:nvPr>
        </p:nvSpPr>
        <p:spPr bwMode="auto">
          <a:xfrm>
            <a:off x="1687891" y="3269227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r">
              <a:defRPr lang="en-GB" sz="4000" b="1">
                <a:latin typeface="Palanquin"/>
                <a:ea typeface="+mn-ea"/>
                <a:cs typeface="Palanquin"/>
              </a:defRPr>
            </a:lvl1pPr>
          </a:lstStyle>
          <a:p>
            <a:pPr marL="0" lvl="0" algn="r">
              <a:defRPr/>
            </a:pPr>
            <a:r>
              <a:rPr lang="de-DE"/>
              <a:t>Titel der Präsentation</a:t>
            </a:r>
            <a:endParaRPr lang="en-GB"/>
          </a:p>
        </p:txBody>
      </p:sp>
      <p:sp>
        <p:nvSpPr>
          <p:cNvPr id="21" name="Datumsplatzhalter 20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06CED34-FA2F-4D37-855F-9E6DD41A3832}" type="datetime1">
              <a:rPr lang="de-DE"/>
              <a:t>08.06.2026</a:t>
            </a:fld>
            <a:endParaRPr lang="de-DE"/>
          </a:p>
        </p:txBody>
      </p:sp>
      <p:sp>
        <p:nvSpPr>
          <p:cNvPr id="22" name="Fußzeilenplatzhalter 21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C7FDA6-EA62-4841-BF41-D647859BC00E}" type="slidenum">
              <a:rPr lang="de-DE"/>
              <a:t>‹Nr.›</a:t>
            </a:fld>
            <a:endParaRPr lang="de-DE"/>
          </a:p>
        </p:txBody>
      </p:sp>
      <p:sp>
        <p:nvSpPr>
          <p:cNvPr id="31" name="Inhaltsplatzhalter 2"/>
          <p:cNvSpPr>
            <a:spLocks noGrp="1"/>
          </p:cNvSpPr>
          <p:nvPr>
            <p:ph idx="1" hasCustomPrompt="1"/>
          </p:nvPr>
        </p:nvSpPr>
        <p:spPr bwMode="auto">
          <a:xfrm>
            <a:off x="299517" y="2852216"/>
            <a:ext cx="8229600" cy="369332"/>
          </a:xfrm>
        </p:spPr>
        <p:txBody>
          <a:bodyPr>
            <a:spAutoFit/>
          </a:bodyPr>
          <a:lstStyle>
            <a:lvl1pPr marL="0" indent="0" algn="r">
              <a:buNone/>
              <a:defRPr sz="1800">
                <a:latin typeface="Palanquin"/>
              </a:defRPr>
            </a:lvl1pPr>
          </a:lstStyle>
          <a:p>
            <a:pPr lvl="0">
              <a:defRPr/>
            </a:pPr>
            <a:r>
              <a:rPr lang="de-DE"/>
              <a:t>Autor und Datum</a:t>
            </a:r>
            <a:endParaRPr/>
          </a:p>
        </p:txBody>
      </p:sp>
      <p:sp>
        <p:nvSpPr>
          <p:cNvPr id="32" name="Inhaltsplatzhalter 2"/>
          <p:cNvSpPr>
            <a:spLocks noGrp="1"/>
          </p:cNvSpPr>
          <p:nvPr>
            <p:ph idx="13" hasCustomPrompt="1"/>
          </p:nvPr>
        </p:nvSpPr>
        <p:spPr bwMode="auto">
          <a:xfrm>
            <a:off x="316290" y="4117121"/>
            <a:ext cx="8229600" cy="369332"/>
          </a:xfrm>
        </p:spPr>
        <p:txBody>
          <a:bodyPr>
            <a:spAutoFit/>
          </a:bodyPr>
          <a:lstStyle>
            <a:lvl1pPr marL="0" indent="0" algn="r">
              <a:buNone/>
              <a:defRPr sz="1800" b="1">
                <a:latin typeface="Palanquin"/>
              </a:defRPr>
            </a:lvl1pPr>
          </a:lstStyle>
          <a:p>
            <a:pPr lvl="0">
              <a:defRPr/>
            </a:pPr>
            <a:r>
              <a:rPr lang="de-DE"/>
              <a:t>Präsentationsuntertitel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Header 2 &amp; Footer 4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92C5841-7FAD-4EA4-A28C-D21B874B2283}" type="datetime1">
              <a:rPr lang="de-DE"/>
              <a:t>08.06.2026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C7FDA6-EA62-4841-BF41-D647859BC00E}" type="slidenum">
              <a:rPr lang="de-DE"/>
              <a:t>‹Nr.›</a:t>
            </a:fld>
            <a:endParaRPr lang="de-DE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457200" y="832081"/>
            <a:ext cx="8229600" cy="349213"/>
          </a:xfrm>
        </p:spPr>
        <p:txBody>
          <a:bodyPr>
            <a:normAutofit/>
          </a:bodyPr>
          <a:lstStyle>
            <a:lvl1pPr algn="l">
              <a:defRPr sz="2400" b="1">
                <a:latin typeface="Palanquin"/>
              </a:defRPr>
            </a:lvl1pPr>
          </a:lstStyle>
          <a:p>
            <a:pPr>
              <a:defRPr/>
            </a:pPr>
            <a:r>
              <a:rPr lang="de-DE"/>
              <a:t>Titel der Folie</a:t>
            </a:r>
            <a:endParaRPr/>
          </a:p>
        </p:txBody>
      </p:sp>
      <p:sp>
        <p:nvSpPr>
          <p:cNvPr id="13" name="Inhaltsplatzhalter 2"/>
          <p:cNvSpPr>
            <a:spLocks noGrp="1"/>
          </p:cNvSpPr>
          <p:nvPr>
            <p:ph idx="1" hasCustomPrompt="1"/>
          </p:nvPr>
        </p:nvSpPr>
        <p:spPr bwMode="auto">
          <a:xfrm>
            <a:off x="457200" y="1247504"/>
            <a:ext cx="8229600" cy="3260811"/>
          </a:xfrm>
        </p:spPr>
        <p:txBody>
          <a:bodyPr/>
          <a:lstStyle>
            <a:lvl1pPr>
              <a:defRPr>
                <a:latin typeface="Palanquin"/>
              </a:defRPr>
            </a:lvl1pPr>
            <a:lvl2pPr>
              <a:defRPr>
                <a:latin typeface="Palanquin"/>
              </a:defRPr>
            </a:lvl2pPr>
            <a:lvl3pPr>
              <a:defRPr>
                <a:latin typeface="Palanquin"/>
              </a:defRPr>
            </a:lvl3pPr>
            <a:lvl4pPr>
              <a:defRPr>
                <a:latin typeface="Palanquin"/>
              </a:defRPr>
            </a:lvl4pPr>
            <a:lvl5pPr>
              <a:defRPr>
                <a:latin typeface="Palanquin"/>
              </a:defRPr>
            </a:lvl5pPr>
          </a:lstStyle>
          <a:p>
            <a:pPr lvl="0">
              <a:defRPr/>
            </a:pPr>
            <a:r>
              <a:rPr lang="de-DE"/>
              <a:t>Inhalt der Folie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grpSp>
        <p:nvGrpSpPr>
          <p:cNvPr id="10" name="Gruppieren 9"/>
          <p:cNvGrpSpPr/>
          <p:nvPr userDrawn="1"/>
        </p:nvGrpSpPr>
        <p:grpSpPr bwMode="auto">
          <a:xfrm>
            <a:off x="2" y="-788"/>
            <a:ext cx="9143997" cy="803588"/>
            <a:chOff x="2" y="-788"/>
            <a:chExt cx="9143997" cy="803588"/>
          </a:xfrm>
        </p:grpSpPr>
        <p:pic>
          <p:nvPicPr>
            <p:cNvPr id="11" name="Grafik 10"/>
            <p:cNvPicPr>
              <a:picLocks noChangeAspect="1"/>
            </p:cNvPicPr>
            <p:nvPr userDrawn="1"/>
          </p:nvPicPr>
          <p:blipFill>
            <a:blip r:embed="rId2"/>
            <a:srcRect r="63565"/>
            <a:stretch/>
          </p:blipFill>
          <p:spPr bwMode="auto">
            <a:xfrm>
              <a:off x="2" y="0"/>
              <a:ext cx="2499358" cy="802800"/>
            </a:xfrm>
            <a:prstGeom prst="rect">
              <a:avLst/>
            </a:prstGeom>
          </p:spPr>
        </p:pic>
        <p:pic>
          <p:nvPicPr>
            <p:cNvPr id="14" name="Grafik 13"/>
            <p:cNvPicPr>
              <a:picLocks noChangeAspect="1"/>
            </p:cNvPicPr>
            <p:nvPr userDrawn="1"/>
          </p:nvPicPr>
          <p:blipFill>
            <a:blip r:embed="rId2"/>
            <a:srcRect l="74246" r="-7"/>
            <a:stretch/>
          </p:blipFill>
          <p:spPr bwMode="auto">
            <a:xfrm>
              <a:off x="7376890" y="-273"/>
              <a:ext cx="1767109" cy="802800"/>
            </a:xfrm>
            <a:prstGeom prst="rect">
              <a:avLst/>
            </a:prstGeom>
          </p:spPr>
        </p:pic>
        <p:pic>
          <p:nvPicPr>
            <p:cNvPr id="15" name="Grafik 14"/>
            <p:cNvPicPr>
              <a:picLocks noChangeAspect="1"/>
            </p:cNvPicPr>
            <p:nvPr userDrawn="1"/>
          </p:nvPicPr>
          <p:blipFill>
            <a:blip r:embed="rId3"/>
            <a:srcRect l="36435" r="25861"/>
            <a:stretch/>
          </p:blipFill>
          <p:spPr bwMode="auto">
            <a:xfrm>
              <a:off x="2499358" y="-788"/>
              <a:ext cx="4877531" cy="802800"/>
            </a:xfrm>
            <a:prstGeom prst="rect">
              <a:avLst/>
            </a:prstGeom>
          </p:spPr>
        </p:pic>
      </p:grpSp>
      <p:grpSp>
        <p:nvGrpSpPr>
          <p:cNvPr id="16" name="Gruppieren 15"/>
          <p:cNvGrpSpPr/>
          <p:nvPr userDrawn="1"/>
        </p:nvGrpSpPr>
        <p:grpSpPr bwMode="auto">
          <a:xfrm>
            <a:off x="0" y="4898688"/>
            <a:ext cx="9143999" cy="245606"/>
            <a:chOff x="0" y="4898688"/>
            <a:chExt cx="9143999" cy="245606"/>
          </a:xfrm>
        </p:grpSpPr>
        <p:pic>
          <p:nvPicPr>
            <p:cNvPr id="17" name="Grafik 16"/>
            <p:cNvPicPr>
              <a:picLocks noChangeAspect="1"/>
            </p:cNvPicPr>
            <p:nvPr userDrawn="1"/>
          </p:nvPicPr>
          <p:blipFill>
            <a:blip r:embed="rId4"/>
            <a:srcRect r="63529"/>
            <a:stretch/>
          </p:blipFill>
          <p:spPr bwMode="auto">
            <a:xfrm>
              <a:off x="0" y="4899494"/>
              <a:ext cx="2499359" cy="244800"/>
            </a:xfrm>
            <a:prstGeom prst="rect">
              <a:avLst/>
            </a:prstGeom>
          </p:spPr>
        </p:pic>
        <p:pic>
          <p:nvPicPr>
            <p:cNvPr id="18" name="Grafik 17"/>
            <p:cNvPicPr>
              <a:picLocks noChangeAspect="1"/>
            </p:cNvPicPr>
            <p:nvPr userDrawn="1"/>
          </p:nvPicPr>
          <p:blipFill>
            <a:blip r:embed="rId4"/>
            <a:srcRect l="36472" r="25786"/>
            <a:stretch/>
          </p:blipFill>
          <p:spPr bwMode="auto">
            <a:xfrm>
              <a:off x="2499360" y="4898688"/>
              <a:ext cx="4877530" cy="244800"/>
            </a:xfrm>
            <a:prstGeom prst="rect">
              <a:avLst/>
            </a:prstGeom>
          </p:spPr>
        </p:pic>
        <p:pic>
          <p:nvPicPr>
            <p:cNvPr id="19" name="Grafik 18"/>
            <p:cNvPicPr>
              <a:picLocks noChangeAspect="1"/>
            </p:cNvPicPr>
            <p:nvPr userDrawn="1"/>
          </p:nvPicPr>
          <p:blipFill>
            <a:blip r:embed="rId4"/>
            <a:srcRect l="74214"/>
            <a:stretch/>
          </p:blipFill>
          <p:spPr bwMode="auto">
            <a:xfrm>
              <a:off x="7376890" y="4899494"/>
              <a:ext cx="1767109" cy="24480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Header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D66C93A-549E-4FA6-9DB0-3B03C4C177BF}" type="datetime1">
              <a:rPr lang="de-DE"/>
              <a:t>08.06.2026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C7FDA6-EA62-4841-BF41-D647859BC00E}" type="slidenum">
              <a:rPr lang="de-DE"/>
              <a:t>‹Nr.›</a:t>
            </a:fld>
            <a:endParaRPr lang="de-DE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457200" y="832081"/>
            <a:ext cx="8229600" cy="349213"/>
          </a:xfrm>
        </p:spPr>
        <p:txBody>
          <a:bodyPr>
            <a:normAutofit/>
          </a:bodyPr>
          <a:lstStyle>
            <a:lvl1pPr algn="l">
              <a:defRPr sz="2400" b="1">
                <a:latin typeface="Palanquin"/>
              </a:defRPr>
            </a:lvl1pPr>
          </a:lstStyle>
          <a:p>
            <a:pPr>
              <a:defRPr/>
            </a:pPr>
            <a:r>
              <a:rPr lang="de-DE"/>
              <a:t>Titel der Folie</a:t>
            </a:r>
            <a:endParaRPr/>
          </a:p>
        </p:txBody>
      </p:sp>
      <p:sp>
        <p:nvSpPr>
          <p:cNvPr id="13" name="Inhaltsplatzhalter 2"/>
          <p:cNvSpPr>
            <a:spLocks noGrp="1"/>
          </p:cNvSpPr>
          <p:nvPr>
            <p:ph idx="1" hasCustomPrompt="1"/>
          </p:nvPr>
        </p:nvSpPr>
        <p:spPr bwMode="auto">
          <a:xfrm>
            <a:off x="457200" y="1247504"/>
            <a:ext cx="8229600" cy="3260811"/>
          </a:xfrm>
        </p:spPr>
        <p:txBody>
          <a:bodyPr/>
          <a:lstStyle>
            <a:lvl1pPr>
              <a:defRPr>
                <a:latin typeface="Palanquin"/>
              </a:defRPr>
            </a:lvl1pPr>
            <a:lvl2pPr>
              <a:defRPr>
                <a:latin typeface="Palanquin"/>
              </a:defRPr>
            </a:lvl2pPr>
            <a:lvl3pPr>
              <a:defRPr>
                <a:latin typeface="Palanquin"/>
              </a:defRPr>
            </a:lvl3pPr>
            <a:lvl4pPr>
              <a:defRPr>
                <a:latin typeface="Palanquin"/>
              </a:defRPr>
            </a:lvl4pPr>
            <a:lvl5pPr>
              <a:defRPr>
                <a:latin typeface="Palanquin"/>
              </a:defRPr>
            </a:lvl5pPr>
          </a:lstStyle>
          <a:p>
            <a:pPr lvl="0">
              <a:defRPr/>
            </a:pPr>
            <a:r>
              <a:rPr lang="de-DE"/>
              <a:t>Inhalt der Folie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grpSp>
        <p:nvGrpSpPr>
          <p:cNvPr id="9" name="Gruppieren 8"/>
          <p:cNvGrpSpPr/>
          <p:nvPr userDrawn="1"/>
        </p:nvGrpSpPr>
        <p:grpSpPr bwMode="auto">
          <a:xfrm>
            <a:off x="2" y="-788"/>
            <a:ext cx="9143997" cy="803588"/>
            <a:chOff x="2" y="-788"/>
            <a:chExt cx="9143997" cy="803588"/>
          </a:xfrm>
        </p:grpSpPr>
        <p:pic>
          <p:nvPicPr>
            <p:cNvPr id="10" name="Grafik 9"/>
            <p:cNvPicPr>
              <a:picLocks noChangeAspect="1"/>
            </p:cNvPicPr>
            <p:nvPr userDrawn="1"/>
          </p:nvPicPr>
          <p:blipFill>
            <a:blip r:embed="rId2"/>
            <a:srcRect r="63565"/>
            <a:stretch/>
          </p:blipFill>
          <p:spPr bwMode="auto">
            <a:xfrm>
              <a:off x="2" y="0"/>
              <a:ext cx="2499358" cy="802800"/>
            </a:xfrm>
            <a:prstGeom prst="rect">
              <a:avLst/>
            </a:prstGeom>
          </p:spPr>
        </p:pic>
        <p:pic>
          <p:nvPicPr>
            <p:cNvPr id="11" name="Grafik 10"/>
            <p:cNvPicPr>
              <a:picLocks noChangeAspect="1"/>
            </p:cNvPicPr>
            <p:nvPr userDrawn="1"/>
          </p:nvPicPr>
          <p:blipFill>
            <a:blip r:embed="rId2"/>
            <a:srcRect l="74246" r="-7"/>
            <a:stretch/>
          </p:blipFill>
          <p:spPr bwMode="auto">
            <a:xfrm>
              <a:off x="7376890" y="-273"/>
              <a:ext cx="1767109" cy="802800"/>
            </a:xfrm>
            <a:prstGeom prst="rect">
              <a:avLst/>
            </a:prstGeom>
          </p:spPr>
        </p:pic>
        <p:pic>
          <p:nvPicPr>
            <p:cNvPr id="14" name="Grafik 13"/>
            <p:cNvPicPr>
              <a:picLocks noChangeAspect="1"/>
            </p:cNvPicPr>
            <p:nvPr userDrawn="1"/>
          </p:nvPicPr>
          <p:blipFill>
            <a:blip r:embed="rId3"/>
            <a:srcRect l="36435" r="25861"/>
            <a:stretch/>
          </p:blipFill>
          <p:spPr bwMode="auto">
            <a:xfrm>
              <a:off x="2499358" y="-788"/>
              <a:ext cx="4877531" cy="80280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Footer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43C0093-76EE-4DAB-A923-BE310FC48068}" type="datetime1">
              <a:rPr lang="de-DE"/>
              <a:t>08.06.2026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C7FDA6-EA62-4841-BF41-D647859BC00E}" type="slidenum">
              <a:rPr lang="de-DE"/>
              <a:t>‹Nr.›</a:t>
            </a:fld>
            <a:endParaRPr lang="de-DE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457200" y="832081"/>
            <a:ext cx="8229600" cy="349213"/>
          </a:xfrm>
        </p:spPr>
        <p:txBody>
          <a:bodyPr>
            <a:normAutofit/>
          </a:bodyPr>
          <a:lstStyle>
            <a:lvl1pPr algn="l">
              <a:defRPr sz="2400" b="1">
                <a:latin typeface="Palanquin"/>
              </a:defRPr>
            </a:lvl1pPr>
          </a:lstStyle>
          <a:p>
            <a:pPr>
              <a:defRPr/>
            </a:pPr>
            <a:r>
              <a:rPr lang="de-DE"/>
              <a:t>Titel der Folie</a:t>
            </a:r>
            <a:endParaRPr/>
          </a:p>
        </p:txBody>
      </p:sp>
      <p:sp>
        <p:nvSpPr>
          <p:cNvPr id="13" name="Inhaltsplatzhalter 2"/>
          <p:cNvSpPr>
            <a:spLocks noGrp="1"/>
          </p:cNvSpPr>
          <p:nvPr>
            <p:ph idx="1" hasCustomPrompt="1"/>
          </p:nvPr>
        </p:nvSpPr>
        <p:spPr bwMode="auto">
          <a:xfrm>
            <a:off x="457200" y="1247504"/>
            <a:ext cx="8229600" cy="3260811"/>
          </a:xfrm>
        </p:spPr>
        <p:txBody>
          <a:bodyPr/>
          <a:lstStyle>
            <a:lvl1pPr>
              <a:defRPr>
                <a:latin typeface="Palanquin"/>
              </a:defRPr>
            </a:lvl1pPr>
            <a:lvl2pPr>
              <a:defRPr>
                <a:latin typeface="Palanquin"/>
              </a:defRPr>
            </a:lvl2pPr>
            <a:lvl3pPr>
              <a:defRPr>
                <a:latin typeface="Palanquin"/>
              </a:defRPr>
            </a:lvl3pPr>
            <a:lvl4pPr>
              <a:defRPr>
                <a:latin typeface="Palanquin"/>
              </a:defRPr>
            </a:lvl4pPr>
            <a:lvl5pPr>
              <a:defRPr>
                <a:latin typeface="Palanquin"/>
              </a:defRPr>
            </a:lvl5pPr>
          </a:lstStyle>
          <a:p>
            <a:pPr lvl="0">
              <a:defRPr/>
            </a:pPr>
            <a:r>
              <a:rPr lang="de-DE"/>
              <a:t>Inhalt der Folie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grpSp>
        <p:nvGrpSpPr>
          <p:cNvPr id="8" name="Gruppieren 7"/>
          <p:cNvGrpSpPr/>
          <p:nvPr userDrawn="1"/>
        </p:nvGrpSpPr>
        <p:grpSpPr bwMode="auto">
          <a:xfrm>
            <a:off x="0" y="4615779"/>
            <a:ext cx="9143999" cy="534548"/>
            <a:chOff x="0" y="4615779"/>
            <a:chExt cx="9143999" cy="534548"/>
          </a:xfrm>
        </p:grpSpPr>
        <p:pic>
          <p:nvPicPr>
            <p:cNvPr id="9" name="Grafik 8"/>
            <p:cNvPicPr>
              <a:picLocks noChangeAspect="1"/>
            </p:cNvPicPr>
            <p:nvPr userDrawn="1"/>
          </p:nvPicPr>
          <p:blipFill>
            <a:blip r:embed="rId2"/>
            <a:srcRect r="63556"/>
            <a:stretch/>
          </p:blipFill>
          <p:spPr bwMode="auto">
            <a:xfrm>
              <a:off x="0" y="4617228"/>
              <a:ext cx="2499359" cy="532800"/>
            </a:xfrm>
            <a:prstGeom prst="rect">
              <a:avLst/>
            </a:prstGeom>
          </p:spPr>
        </p:pic>
        <p:pic>
          <p:nvPicPr>
            <p:cNvPr id="10" name="Grafik 9"/>
            <p:cNvPicPr>
              <a:picLocks noChangeAspect="1"/>
            </p:cNvPicPr>
            <p:nvPr userDrawn="1"/>
          </p:nvPicPr>
          <p:blipFill>
            <a:blip r:embed="rId2"/>
            <a:srcRect l="74232" r="1"/>
            <a:stretch/>
          </p:blipFill>
          <p:spPr bwMode="auto">
            <a:xfrm>
              <a:off x="7376889" y="4615779"/>
              <a:ext cx="1767110" cy="532800"/>
            </a:xfrm>
            <a:prstGeom prst="rect">
              <a:avLst/>
            </a:prstGeom>
          </p:spPr>
        </p:pic>
        <p:pic>
          <p:nvPicPr>
            <p:cNvPr id="11" name="Grafik 10"/>
            <p:cNvPicPr>
              <a:picLocks noChangeAspect="1"/>
            </p:cNvPicPr>
            <p:nvPr userDrawn="1"/>
          </p:nvPicPr>
          <p:blipFill>
            <a:blip r:embed="rId2"/>
            <a:srcRect l="36444" r="25842"/>
            <a:stretch/>
          </p:blipFill>
          <p:spPr bwMode="auto">
            <a:xfrm>
              <a:off x="2499360" y="4617527"/>
              <a:ext cx="4877531" cy="53280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Footer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C4731C5-0B04-4308-AA3C-C6B2ED378125}" type="datetime1">
              <a:rPr lang="de-DE"/>
              <a:t>08.06.2026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C7FDA6-EA62-4841-BF41-D647859BC00E}" type="slidenum">
              <a:rPr lang="de-DE"/>
              <a:t>‹Nr.›</a:t>
            </a:fld>
            <a:endParaRPr lang="de-DE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457200" y="832081"/>
            <a:ext cx="8229600" cy="349213"/>
          </a:xfrm>
        </p:spPr>
        <p:txBody>
          <a:bodyPr>
            <a:normAutofit/>
          </a:bodyPr>
          <a:lstStyle>
            <a:lvl1pPr algn="l">
              <a:defRPr sz="2400" b="1">
                <a:latin typeface="Palanquin"/>
              </a:defRPr>
            </a:lvl1pPr>
          </a:lstStyle>
          <a:p>
            <a:pPr>
              <a:defRPr/>
            </a:pPr>
            <a:r>
              <a:rPr lang="de-DE"/>
              <a:t>Titel der Folie</a:t>
            </a:r>
            <a:endParaRPr/>
          </a:p>
        </p:txBody>
      </p:sp>
      <p:sp>
        <p:nvSpPr>
          <p:cNvPr id="13" name="Inhaltsplatzhalter 2"/>
          <p:cNvSpPr>
            <a:spLocks noGrp="1"/>
          </p:cNvSpPr>
          <p:nvPr>
            <p:ph idx="1" hasCustomPrompt="1"/>
          </p:nvPr>
        </p:nvSpPr>
        <p:spPr bwMode="auto">
          <a:xfrm>
            <a:off x="457200" y="1247504"/>
            <a:ext cx="8229600" cy="3260811"/>
          </a:xfrm>
        </p:spPr>
        <p:txBody>
          <a:bodyPr/>
          <a:lstStyle>
            <a:lvl1pPr>
              <a:defRPr>
                <a:latin typeface="Palanquin"/>
              </a:defRPr>
            </a:lvl1pPr>
            <a:lvl2pPr>
              <a:defRPr>
                <a:latin typeface="Palanquin"/>
              </a:defRPr>
            </a:lvl2pPr>
            <a:lvl3pPr>
              <a:defRPr>
                <a:latin typeface="Palanquin"/>
              </a:defRPr>
            </a:lvl3pPr>
            <a:lvl4pPr>
              <a:defRPr>
                <a:latin typeface="Palanquin"/>
              </a:defRPr>
            </a:lvl4pPr>
            <a:lvl5pPr>
              <a:defRPr>
                <a:latin typeface="Palanquin"/>
              </a:defRPr>
            </a:lvl5pPr>
          </a:lstStyle>
          <a:p>
            <a:pPr lvl="0">
              <a:defRPr/>
            </a:pPr>
            <a:r>
              <a:rPr lang="de-DE"/>
              <a:t>Inhalt der Folie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grpSp>
        <p:nvGrpSpPr>
          <p:cNvPr id="8" name="Gruppieren 7"/>
          <p:cNvGrpSpPr/>
          <p:nvPr userDrawn="1"/>
        </p:nvGrpSpPr>
        <p:grpSpPr bwMode="auto">
          <a:xfrm>
            <a:off x="0" y="4614298"/>
            <a:ext cx="9144000" cy="535297"/>
            <a:chOff x="0" y="4614298"/>
            <a:chExt cx="9144000" cy="535297"/>
          </a:xfrm>
        </p:grpSpPr>
        <p:pic>
          <p:nvPicPr>
            <p:cNvPr id="9" name="Grafik 8"/>
            <p:cNvPicPr>
              <a:picLocks noChangeAspect="1"/>
            </p:cNvPicPr>
            <p:nvPr userDrawn="1"/>
          </p:nvPicPr>
          <p:blipFill>
            <a:blip r:embed="rId2"/>
            <a:srcRect r="63556"/>
            <a:stretch/>
          </p:blipFill>
          <p:spPr bwMode="auto">
            <a:xfrm>
              <a:off x="0" y="4614298"/>
              <a:ext cx="2499359" cy="532800"/>
            </a:xfrm>
            <a:prstGeom prst="rect">
              <a:avLst/>
            </a:prstGeom>
          </p:spPr>
        </p:pic>
        <p:pic>
          <p:nvPicPr>
            <p:cNvPr id="10" name="Grafik 9"/>
            <p:cNvPicPr>
              <a:picLocks noChangeAspect="1"/>
            </p:cNvPicPr>
            <p:nvPr userDrawn="1"/>
          </p:nvPicPr>
          <p:blipFill>
            <a:blip r:embed="rId2"/>
            <a:srcRect l="72073" r="75"/>
            <a:stretch/>
          </p:blipFill>
          <p:spPr bwMode="auto">
            <a:xfrm>
              <a:off x="7233920" y="4616794"/>
              <a:ext cx="1910080" cy="532800"/>
            </a:xfrm>
            <a:prstGeom prst="rect">
              <a:avLst/>
            </a:prstGeom>
          </p:spPr>
        </p:pic>
        <p:pic>
          <p:nvPicPr>
            <p:cNvPr id="11" name="Grafik 10"/>
            <p:cNvPicPr>
              <a:picLocks noChangeAspect="1"/>
            </p:cNvPicPr>
            <p:nvPr userDrawn="1"/>
          </p:nvPicPr>
          <p:blipFill>
            <a:blip r:embed="rId2"/>
            <a:srcRect l="36443" r="27927"/>
            <a:stretch/>
          </p:blipFill>
          <p:spPr bwMode="auto">
            <a:xfrm>
              <a:off x="2494643" y="4616796"/>
              <a:ext cx="4739277" cy="53280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Footer 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EE6A8E7-29F2-45DC-9AC2-2A14C5B51ACA}" type="datetime1">
              <a:rPr lang="de-DE"/>
              <a:t>08.06.2026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C7FDA6-EA62-4841-BF41-D647859BC00E}" type="slidenum">
              <a:rPr lang="de-DE"/>
              <a:t>‹Nr.›</a:t>
            </a:fld>
            <a:endParaRPr lang="de-DE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457200" y="832081"/>
            <a:ext cx="8229600" cy="349213"/>
          </a:xfrm>
        </p:spPr>
        <p:txBody>
          <a:bodyPr>
            <a:normAutofit/>
          </a:bodyPr>
          <a:lstStyle>
            <a:lvl1pPr algn="l">
              <a:defRPr sz="2400" b="1">
                <a:latin typeface="Palanquin"/>
              </a:defRPr>
            </a:lvl1pPr>
          </a:lstStyle>
          <a:p>
            <a:pPr>
              <a:defRPr/>
            </a:pPr>
            <a:r>
              <a:rPr lang="de-DE"/>
              <a:t>Titel der Folie</a:t>
            </a:r>
            <a:endParaRPr/>
          </a:p>
        </p:txBody>
      </p:sp>
      <p:sp>
        <p:nvSpPr>
          <p:cNvPr id="13" name="Inhaltsplatzhalter 2"/>
          <p:cNvSpPr>
            <a:spLocks noGrp="1"/>
          </p:cNvSpPr>
          <p:nvPr>
            <p:ph idx="1" hasCustomPrompt="1"/>
          </p:nvPr>
        </p:nvSpPr>
        <p:spPr bwMode="auto">
          <a:xfrm>
            <a:off x="457200" y="1247504"/>
            <a:ext cx="8229600" cy="3260811"/>
          </a:xfrm>
        </p:spPr>
        <p:txBody>
          <a:bodyPr/>
          <a:lstStyle>
            <a:lvl1pPr>
              <a:defRPr>
                <a:latin typeface="Palanquin"/>
              </a:defRPr>
            </a:lvl1pPr>
            <a:lvl2pPr>
              <a:defRPr>
                <a:latin typeface="Palanquin"/>
              </a:defRPr>
            </a:lvl2pPr>
            <a:lvl3pPr>
              <a:defRPr>
                <a:latin typeface="Palanquin"/>
              </a:defRPr>
            </a:lvl3pPr>
            <a:lvl4pPr>
              <a:defRPr>
                <a:latin typeface="Palanquin"/>
              </a:defRPr>
            </a:lvl4pPr>
            <a:lvl5pPr>
              <a:defRPr>
                <a:latin typeface="Palanquin"/>
              </a:defRPr>
            </a:lvl5pPr>
          </a:lstStyle>
          <a:p>
            <a:pPr lvl="0">
              <a:defRPr/>
            </a:pPr>
            <a:r>
              <a:rPr lang="de-DE"/>
              <a:t>Inhalt der Folie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grpSp>
        <p:nvGrpSpPr>
          <p:cNvPr id="8" name="Gruppieren 7"/>
          <p:cNvGrpSpPr/>
          <p:nvPr userDrawn="1"/>
        </p:nvGrpSpPr>
        <p:grpSpPr bwMode="auto">
          <a:xfrm>
            <a:off x="0" y="4899972"/>
            <a:ext cx="9144000" cy="245518"/>
            <a:chOff x="0" y="4899972"/>
            <a:chExt cx="9144000" cy="245518"/>
          </a:xfrm>
        </p:grpSpPr>
        <p:pic>
          <p:nvPicPr>
            <p:cNvPr id="9" name="Grafik 8"/>
            <p:cNvPicPr>
              <a:picLocks noChangeAspect="1"/>
            </p:cNvPicPr>
            <p:nvPr userDrawn="1"/>
          </p:nvPicPr>
          <p:blipFill>
            <a:blip r:embed="rId2"/>
            <a:srcRect r="63528"/>
            <a:stretch/>
          </p:blipFill>
          <p:spPr bwMode="auto">
            <a:xfrm>
              <a:off x="0" y="4900480"/>
              <a:ext cx="2499360" cy="244800"/>
            </a:xfrm>
            <a:prstGeom prst="rect">
              <a:avLst/>
            </a:prstGeom>
          </p:spPr>
        </p:pic>
        <p:pic>
          <p:nvPicPr>
            <p:cNvPr id="10" name="Grafik 9"/>
            <p:cNvPicPr>
              <a:picLocks noChangeAspect="1"/>
            </p:cNvPicPr>
            <p:nvPr userDrawn="1"/>
          </p:nvPicPr>
          <p:blipFill>
            <a:blip r:embed="rId2"/>
            <a:srcRect l="36472" r="25784"/>
            <a:stretch/>
          </p:blipFill>
          <p:spPr bwMode="auto">
            <a:xfrm>
              <a:off x="2473232" y="4900690"/>
              <a:ext cx="4903658" cy="244800"/>
            </a:xfrm>
            <a:prstGeom prst="rect">
              <a:avLst/>
            </a:prstGeom>
          </p:spPr>
        </p:pic>
        <p:pic>
          <p:nvPicPr>
            <p:cNvPr id="11" name="Grafik 10"/>
            <p:cNvPicPr>
              <a:picLocks noChangeAspect="1"/>
            </p:cNvPicPr>
            <p:nvPr userDrawn="1"/>
          </p:nvPicPr>
          <p:blipFill>
            <a:blip r:embed="rId2"/>
            <a:srcRect l="74215" r="-1"/>
            <a:stretch/>
          </p:blipFill>
          <p:spPr bwMode="auto">
            <a:xfrm>
              <a:off x="7376892" y="4899972"/>
              <a:ext cx="1767108" cy="24480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Footer 4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610AEB6-CB76-4EFF-954E-8E145DD9509B}" type="datetime1">
              <a:rPr lang="de-DE"/>
              <a:t>08.06.2026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C7FDA6-EA62-4841-BF41-D647859BC00E}" type="slidenum">
              <a:rPr lang="de-DE"/>
              <a:t>‹Nr.›</a:t>
            </a:fld>
            <a:endParaRPr lang="de-DE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457200" y="832081"/>
            <a:ext cx="8229600" cy="349213"/>
          </a:xfrm>
        </p:spPr>
        <p:txBody>
          <a:bodyPr>
            <a:normAutofit/>
          </a:bodyPr>
          <a:lstStyle>
            <a:lvl1pPr algn="l">
              <a:defRPr sz="2400" b="1">
                <a:latin typeface="Palanquin"/>
              </a:defRPr>
            </a:lvl1pPr>
          </a:lstStyle>
          <a:p>
            <a:pPr>
              <a:defRPr/>
            </a:pPr>
            <a:r>
              <a:rPr lang="de-DE"/>
              <a:t>Titel der Folie</a:t>
            </a:r>
            <a:endParaRPr/>
          </a:p>
        </p:txBody>
      </p:sp>
      <p:sp>
        <p:nvSpPr>
          <p:cNvPr id="13" name="Inhaltsplatzhalter 2"/>
          <p:cNvSpPr>
            <a:spLocks noGrp="1"/>
          </p:cNvSpPr>
          <p:nvPr>
            <p:ph idx="1" hasCustomPrompt="1"/>
          </p:nvPr>
        </p:nvSpPr>
        <p:spPr bwMode="auto">
          <a:xfrm>
            <a:off x="457200" y="1247504"/>
            <a:ext cx="8229600" cy="3260811"/>
          </a:xfrm>
        </p:spPr>
        <p:txBody>
          <a:bodyPr/>
          <a:lstStyle>
            <a:lvl1pPr>
              <a:defRPr>
                <a:latin typeface="Palanquin"/>
              </a:defRPr>
            </a:lvl1pPr>
            <a:lvl2pPr>
              <a:defRPr>
                <a:latin typeface="Palanquin"/>
              </a:defRPr>
            </a:lvl2pPr>
            <a:lvl3pPr>
              <a:defRPr>
                <a:latin typeface="Palanquin"/>
              </a:defRPr>
            </a:lvl3pPr>
            <a:lvl4pPr>
              <a:defRPr>
                <a:latin typeface="Palanquin"/>
              </a:defRPr>
            </a:lvl4pPr>
            <a:lvl5pPr>
              <a:defRPr>
                <a:latin typeface="Palanquin"/>
              </a:defRPr>
            </a:lvl5pPr>
          </a:lstStyle>
          <a:p>
            <a:pPr lvl="0">
              <a:defRPr/>
            </a:pPr>
            <a:r>
              <a:rPr lang="de-DE"/>
              <a:t>Inhalt der Folie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grpSp>
        <p:nvGrpSpPr>
          <p:cNvPr id="8" name="Gruppieren 7"/>
          <p:cNvGrpSpPr/>
          <p:nvPr userDrawn="1"/>
        </p:nvGrpSpPr>
        <p:grpSpPr bwMode="auto">
          <a:xfrm>
            <a:off x="0" y="4898688"/>
            <a:ext cx="9143999" cy="245606"/>
            <a:chOff x="0" y="4898688"/>
            <a:chExt cx="9143999" cy="245606"/>
          </a:xfrm>
        </p:grpSpPr>
        <p:pic>
          <p:nvPicPr>
            <p:cNvPr id="9" name="Grafik 8"/>
            <p:cNvPicPr>
              <a:picLocks noChangeAspect="1"/>
            </p:cNvPicPr>
            <p:nvPr userDrawn="1"/>
          </p:nvPicPr>
          <p:blipFill>
            <a:blip r:embed="rId2"/>
            <a:srcRect r="63529"/>
            <a:stretch/>
          </p:blipFill>
          <p:spPr bwMode="auto">
            <a:xfrm>
              <a:off x="0" y="4899494"/>
              <a:ext cx="2499359" cy="244800"/>
            </a:xfrm>
            <a:prstGeom prst="rect">
              <a:avLst/>
            </a:prstGeom>
          </p:spPr>
        </p:pic>
        <p:pic>
          <p:nvPicPr>
            <p:cNvPr id="10" name="Grafik 9"/>
            <p:cNvPicPr>
              <a:picLocks noChangeAspect="1"/>
            </p:cNvPicPr>
            <p:nvPr userDrawn="1"/>
          </p:nvPicPr>
          <p:blipFill>
            <a:blip r:embed="rId2"/>
            <a:srcRect l="36472" r="25786"/>
            <a:stretch/>
          </p:blipFill>
          <p:spPr bwMode="auto">
            <a:xfrm>
              <a:off x="2499360" y="4898688"/>
              <a:ext cx="4877530" cy="244800"/>
            </a:xfrm>
            <a:prstGeom prst="rect">
              <a:avLst/>
            </a:prstGeom>
          </p:spPr>
        </p:pic>
        <p:pic>
          <p:nvPicPr>
            <p:cNvPr id="11" name="Grafik 10"/>
            <p:cNvPicPr>
              <a:picLocks noChangeAspect="1"/>
            </p:cNvPicPr>
            <p:nvPr userDrawn="1"/>
          </p:nvPicPr>
          <p:blipFill>
            <a:blip r:embed="rId2"/>
            <a:srcRect l="74214"/>
            <a:stretch/>
          </p:blipFill>
          <p:spPr bwMode="auto">
            <a:xfrm>
              <a:off x="7376890" y="4899494"/>
              <a:ext cx="1767109" cy="24480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7C5A16B-0745-4882-925E-ED71A838787E}" type="datetime1">
              <a:rPr lang="de-DE"/>
              <a:t>08.06.2026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C7FDA6-EA62-4841-BF41-D647859BC00E}" type="slidenum">
              <a:rPr lang="de-DE"/>
              <a:t>‹Nr.›</a:t>
            </a:fld>
            <a:endParaRPr lang="de-DE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457200" y="832081"/>
            <a:ext cx="8229600" cy="349213"/>
          </a:xfrm>
        </p:spPr>
        <p:txBody>
          <a:bodyPr>
            <a:normAutofit/>
          </a:bodyPr>
          <a:lstStyle>
            <a:lvl1pPr algn="l">
              <a:defRPr sz="2400" b="1">
                <a:latin typeface="Palanquin"/>
              </a:defRPr>
            </a:lvl1pPr>
          </a:lstStyle>
          <a:p>
            <a:pPr>
              <a:defRPr/>
            </a:pPr>
            <a:r>
              <a:rPr lang="de-DE"/>
              <a:t>Titel der Folie</a:t>
            </a:r>
            <a:endParaRPr/>
          </a:p>
        </p:txBody>
      </p:sp>
      <p:sp>
        <p:nvSpPr>
          <p:cNvPr id="13" name="Inhaltsplatzhalter 2"/>
          <p:cNvSpPr>
            <a:spLocks noGrp="1"/>
          </p:cNvSpPr>
          <p:nvPr>
            <p:ph idx="1" hasCustomPrompt="1"/>
          </p:nvPr>
        </p:nvSpPr>
        <p:spPr bwMode="auto">
          <a:xfrm>
            <a:off x="457200" y="1247504"/>
            <a:ext cx="8229600" cy="3260811"/>
          </a:xfrm>
        </p:spPr>
        <p:txBody>
          <a:bodyPr/>
          <a:lstStyle>
            <a:lvl1pPr>
              <a:defRPr>
                <a:latin typeface="Palanquin"/>
              </a:defRPr>
            </a:lvl1pPr>
            <a:lvl2pPr>
              <a:defRPr>
                <a:latin typeface="Palanquin"/>
              </a:defRPr>
            </a:lvl2pPr>
            <a:lvl3pPr>
              <a:defRPr>
                <a:latin typeface="Palanquin"/>
              </a:defRPr>
            </a:lvl3pPr>
            <a:lvl4pPr>
              <a:defRPr>
                <a:latin typeface="Palanquin"/>
              </a:defRPr>
            </a:lvl4pPr>
            <a:lvl5pPr>
              <a:defRPr>
                <a:latin typeface="Palanquin"/>
              </a:defRPr>
            </a:lvl5pPr>
          </a:lstStyle>
          <a:p>
            <a:pPr lvl="0">
              <a:defRPr/>
            </a:pPr>
            <a:r>
              <a:rPr lang="de-DE"/>
              <a:t>Inhalt der Folie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Header1 &amp; Footer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43971A7-2277-4EBD-8EF6-DF03028A3925}" type="datetime1">
              <a:rPr lang="de-DE"/>
              <a:t>08.06.2026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>
          <a:xfrm>
            <a:off x="1076236" y="4872675"/>
            <a:ext cx="2895600" cy="273844"/>
          </a:xfr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C7FDA6-EA62-4841-BF41-D647859BC00E}" type="slidenum">
              <a:rPr lang="de-DE"/>
              <a:t>‹Nr.›</a:t>
            </a:fld>
            <a:endParaRPr lang="de-DE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457200" y="832081"/>
            <a:ext cx="8229600" cy="349213"/>
          </a:xfrm>
        </p:spPr>
        <p:txBody>
          <a:bodyPr>
            <a:normAutofit/>
          </a:bodyPr>
          <a:lstStyle>
            <a:lvl1pPr algn="l">
              <a:defRPr sz="2400" b="1">
                <a:latin typeface="Palanquin"/>
              </a:defRPr>
            </a:lvl1pPr>
          </a:lstStyle>
          <a:p>
            <a:pPr>
              <a:defRPr/>
            </a:pPr>
            <a:r>
              <a:rPr lang="de-DE"/>
              <a:t>Titel der Folie</a:t>
            </a:r>
            <a:endParaRPr/>
          </a:p>
        </p:txBody>
      </p:sp>
      <p:sp>
        <p:nvSpPr>
          <p:cNvPr id="13" name="Inhaltsplatzhalter 2"/>
          <p:cNvSpPr>
            <a:spLocks noGrp="1"/>
          </p:cNvSpPr>
          <p:nvPr>
            <p:ph idx="1" hasCustomPrompt="1"/>
          </p:nvPr>
        </p:nvSpPr>
        <p:spPr bwMode="auto">
          <a:xfrm>
            <a:off x="457200" y="1247504"/>
            <a:ext cx="8229600" cy="3260811"/>
          </a:xfrm>
        </p:spPr>
        <p:txBody>
          <a:bodyPr/>
          <a:lstStyle>
            <a:lvl1pPr>
              <a:defRPr>
                <a:latin typeface="Palanquin"/>
              </a:defRPr>
            </a:lvl1pPr>
            <a:lvl2pPr>
              <a:defRPr>
                <a:latin typeface="Palanquin"/>
              </a:defRPr>
            </a:lvl2pPr>
            <a:lvl3pPr>
              <a:defRPr>
                <a:latin typeface="Palanquin"/>
              </a:defRPr>
            </a:lvl3pPr>
            <a:lvl4pPr>
              <a:defRPr>
                <a:latin typeface="Palanquin"/>
              </a:defRPr>
            </a:lvl4pPr>
            <a:lvl5pPr>
              <a:defRPr>
                <a:latin typeface="Palanquin"/>
              </a:defRPr>
            </a:lvl5pPr>
          </a:lstStyle>
          <a:p>
            <a:pPr lvl="0">
              <a:defRPr/>
            </a:pPr>
            <a:r>
              <a:rPr lang="de-DE"/>
              <a:t>Inhalt der Folie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/>
          <a:srcRect r="63565"/>
          <a:stretch/>
        </p:blipFill>
        <p:spPr bwMode="auto">
          <a:xfrm>
            <a:off x="0" y="1"/>
            <a:ext cx="2499360" cy="802800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/>
          <a:srcRect l="36435" r="25861"/>
          <a:stretch/>
        </p:blipFill>
        <p:spPr bwMode="auto">
          <a:xfrm>
            <a:off x="2499359" y="1"/>
            <a:ext cx="4877531" cy="802800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 userDrawn="1"/>
        </p:nvPicPr>
        <p:blipFill>
          <a:blip r:embed="rId2"/>
          <a:srcRect l="74139" r="100"/>
          <a:stretch/>
        </p:blipFill>
        <p:spPr bwMode="auto">
          <a:xfrm>
            <a:off x="7376891" y="-569"/>
            <a:ext cx="1767109" cy="802800"/>
          </a:xfrm>
          <a:prstGeom prst="rect">
            <a:avLst/>
          </a:prstGeom>
        </p:spPr>
      </p:pic>
      <p:grpSp>
        <p:nvGrpSpPr>
          <p:cNvPr id="2" name="Gruppieren 1"/>
          <p:cNvGrpSpPr/>
          <p:nvPr userDrawn="1"/>
        </p:nvGrpSpPr>
        <p:grpSpPr bwMode="auto">
          <a:xfrm>
            <a:off x="0" y="4615779"/>
            <a:ext cx="9143999" cy="534548"/>
            <a:chOff x="0" y="4615779"/>
            <a:chExt cx="9143999" cy="534548"/>
          </a:xfrm>
        </p:grpSpPr>
        <p:pic>
          <p:nvPicPr>
            <p:cNvPr id="17" name="Grafik 16"/>
            <p:cNvPicPr>
              <a:picLocks noChangeAspect="1"/>
            </p:cNvPicPr>
            <p:nvPr userDrawn="1"/>
          </p:nvPicPr>
          <p:blipFill>
            <a:blip r:embed="rId3"/>
            <a:srcRect r="63556"/>
            <a:stretch/>
          </p:blipFill>
          <p:spPr bwMode="auto">
            <a:xfrm>
              <a:off x="0" y="4617228"/>
              <a:ext cx="2499359" cy="532800"/>
            </a:xfrm>
            <a:prstGeom prst="rect">
              <a:avLst/>
            </a:prstGeom>
          </p:spPr>
        </p:pic>
        <p:pic>
          <p:nvPicPr>
            <p:cNvPr id="19" name="Grafik 18"/>
            <p:cNvPicPr>
              <a:picLocks noChangeAspect="1"/>
            </p:cNvPicPr>
            <p:nvPr userDrawn="1"/>
          </p:nvPicPr>
          <p:blipFill>
            <a:blip r:embed="rId3"/>
            <a:srcRect l="74232" r="1"/>
            <a:stretch/>
          </p:blipFill>
          <p:spPr bwMode="auto">
            <a:xfrm>
              <a:off x="7376889" y="4615779"/>
              <a:ext cx="1767110" cy="532800"/>
            </a:xfrm>
            <a:prstGeom prst="rect">
              <a:avLst/>
            </a:prstGeom>
          </p:spPr>
        </p:pic>
        <p:pic>
          <p:nvPicPr>
            <p:cNvPr id="20" name="Grafik 19"/>
            <p:cNvPicPr>
              <a:picLocks noChangeAspect="1"/>
            </p:cNvPicPr>
            <p:nvPr userDrawn="1"/>
          </p:nvPicPr>
          <p:blipFill>
            <a:blip r:embed="rId3"/>
            <a:srcRect l="36444" r="25842"/>
            <a:stretch/>
          </p:blipFill>
          <p:spPr bwMode="auto">
            <a:xfrm>
              <a:off x="2499360" y="4617527"/>
              <a:ext cx="4877531" cy="53280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Header 1 &amp; Footer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93DEFE1-C67D-462C-B13D-364CF9A9118E}" type="datetime1">
              <a:rPr lang="de-DE"/>
              <a:t>08.06.2026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C7FDA6-EA62-4841-BF41-D647859BC00E}" type="slidenum">
              <a:rPr lang="de-DE"/>
              <a:t>‹Nr.›</a:t>
            </a:fld>
            <a:endParaRPr lang="de-DE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457200" y="832081"/>
            <a:ext cx="8229600" cy="349213"/>
          </a:xfrm>
        </p:spPr>
        <p:txBody>
          <a:bodyPr>
            <a:normAutofit/>
          </a:bodyPr>
          <a:lstStyle>
            <a:lvl1pPr algn="l">
              <a:defRPr sz="2400" b="1">
                <a:latin typeface="Palanquin"/>
              </a:defRPr>
            </a:lvl1pPr>
          </a:lstStyle>
          <a:p>
            <a:pPr>
              <a:defRPr/>
            </a:pPr>
            <a:r>
              <a:rPr lang="de-DE"/>
              <a:t>Titel der Folie</a:t>
            </a:r>
            <a:endParaRPr/>
          </a:p>
        </p:txBody>
      </p:sp>
      <p:sp>
        <p:nvSpPr>
          <p:cNvPr id="13" name="Inhaltsplatzhalter 2"/>
          <p:cNvSpPr>
            <a:spLocks noGrp="1"/>
          </p:cNvSpPr>
          <p:nvPr>
            <p:ph idx="1" hasCustomPrompt="1"/>
          </p:nvPr>
        </p:nvSpPr>
        <p:spPr bwMode="auto">
          <a:xfrm>
            <a:off x="457200" y="1247504"/>
            <a:ext cx="8229600" cy="3260811"/>
          </a:xfrm>
        </p:spPr>
        <p:txBody>
          <a:bodyPr/>
          <a:lstStyle>
            <a:lvl1pPr>
              <a:defRPr>
                <a:latin typeface="Palanquin"/>
              </a:defRPr>
            </a:lvl1pPr>
            <a:lvl2pPr>
              <a:defRPr>
                <a:latin typeface="Palanquin"/>
              </a:defRPr>
            </a:lvl2pPr>
            <a:lvl3pPr>
              <a:defRPr>
                <a:latin typeface="Palanquin"/>
              </a:defRPr>
            </a:lvl3pPr>
            <a:lvl4pPr>
              <a:defRPr>
                <a:latin typeface="Palanquin"/>
              </a:defRPr>
            </a:lvl4pPr>
            <a:lvl5pPr>
              <a:defRPr>
                <a:latin typeface="Palanquin"/>
              </a:defRPr>
            </a:lvl5pPr>
          </a:lstStyle>
          <a:p>
            <a:pPr lvl="0">
              <a:defRPr/>
            </a:pPr>
            <a:r>
              <a:rPr lang="de-DE"/>
              <a:t>Inhalt der Folie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grpSp>
        <p:nvGrpSpPr>
          <p:cNvPr id="9" name="Gruppieren 8"/>
          <p:cNvGrpSpPr/>
          <p:nvPr userDrawn="1"/>
        </p:nvGrpSpPr>
        <p:grpSpPr bwMode="auto">
          <a:xfrm>
            <a:off x="0" y="-569"/>
            <a:ext cx="9144000" cy="803370"/>
            <a:chOff x="0" y="-569"/>
            <a:chExt cx="9144000" cy="803370"/>
          </a:xfrm>
        </p:grpSpPr>
        <p:pic>
          <p:nvPicPr>
            <p:cNvPr id="10" name="Grafik 9"/>
            <p:cNvPicPr>
              <a:picLocks noChangeAspect="1"/>
            </p:cNvPicPr>
            <p:nvPr userDrawn="1"/>
          </p:nvPicPr>
          <p:blipFill>
            <a:blip r:embed="rId2"/>
            <a:srcRect r="63565"/>
            <a:stretch/>
          </p:blipFill>
          <p:spPr bwMode="auto">
            <a:xfrm>
              <a:off x="0" y="1"/>
              <a:ext cx="2499360" cy="802800"/>
            </a:xfrm>
            <a:prstGeom prst="rect">
              <a:avLst/>
            </a:prstGeom>
          </p:spPr>
        </p:pic>
        <p:pic>
          <p:nvPicPr>
            <p:cNvPr id="11" name="Grafik 10"/>
            <p:cNvPicPr>
              <a:picLocks noChangeAspect="1"/>
            </p:cNvPicPr>
            <p:nvPr userDrawn="1"/>
          </p:nvPicPr>
          <p:blipFill>
            <a:blip r:embed="rId2"/>
            <a:srcRect l="36435" r="25861"/>
            <a:stretch/>
          </p:blipFill>
          <p:spPr bwMode="auto">
            <a:xfrm>
              <a:off x="2499359" y="1"/>
              <a:ext cx="4877531" cy="802800"/>
            </a:xfrm>
            <a:prstGeom prst="rect">
              <a:avLst/>
            </a:prstGeom>
          </p:spPr>
        </p:pic>
        <p:pic>
          <p:nvPicPr>
            <p:cNvPr id="16" name="Grafik 15"/>
            <p:cNvPicPr>
              <a:picLocks noChangeAspect="1"/>
            </p:cNvPicPr>
            <p:nvPr userDrawn="1"/>
          </p:nvPicPr>
          <p:blipFill>
            <a:blip r:embed="rId2"/>
            <a:srcRect l="74139" r="100"/>
            <a:stretch/>
          </p:blipFill>
          <p:spPr bwMode="auto">
            <a:xfrm>
              <a:off x="7376891" y="-569"/>
              <a:ext cx="1767109" cy="802800"/>
            </a:xfrm>
            <a:prstGeom prst="rect">
              <a:avLst/>
            </a:prstGeom>
          </p:spPr>
        </p:pic>
      </p:grpSp>
      <p:grpSp>
        <p:nvGrpSpPr>
          <p:cNvPr id="2" name="Gruppieren 1"/>
          <p:cNvGrpSpPr/>
          <p:nvPr userDrawn="1"/>
        </p:nvGrpSpPr>
        <p:grpSpPr bwMode="auto">
          <a:xfrm>
            <a:off x="0" y="4614298"/>
            <a:ext cx="9144000" cy="535297"/>
            <a:chOff x="0" y="4614298"/>
            <a:chExt cx="9144000" cy="535297"/>
          </a:xfrm>
        </p:grpSpPr>
        <p:pic>
          <p:nvPicPr>
            <p:cNvPr id="23" name="Grafik 22"/>
            <p:cNvPicPr>
              <a:picLocks noChangeAspect="1"/>
            </p:cNvPicPr>
            <p:nvPr userDrawn="1"/>
          </p:nvPicPr>
          <p:blipFill>
            <a:blip r:embed="rId3"/>
            <a:srcRect r="63556"/>
            <a:stretch/>
          </p:blipFill>
          <p:spPr bwMode="auto">
            <a:xfrm>
              <a:off x="0" y="4614298"/>
              <a:ext cx="2499359" cy="532800"/>
            </a:xfrm>
            <a:prstGeom prst="rect">
              <a:avLst/>
            </a:prstGeom>
          </p:spPr>
        </p:pic>
        <p:pic>
          <p:nvPicPr>
            <p:cNvPr id="24" name="Grafik 23"/>
            <p:cNvPicPr>
              <a:picLocks noChangeAspect="1"/>
            </p:cNvPicPr>
            <p:nvPr userDrawn="1"/>
          </p:nvPicPr>
          <p:blipFill>
            <a:blip r:embed="rId3"/>
            <a:srcRect l="72073" r="75"/>
            <a:stretch/>
          </p:blipFill>
          <p:spPr bwMode="auto">
            <a:xfrm>
              <a:off x="7233920" y="4616794"/>
              <a:ext cx="1910080" cy="532800"/>
            </a:xfrm>
            <a:prstGeom prst="rect">
              <a:avLst/>
            </a:prstGeom>
          </p:spPr>
        </p:pic>
        <p:pic>
          <p:nvPicPr>
            <p:cNvPr id="25" name="Grafik 24"/>
            <p:cNvPicPr>
              <a:picLocks noChangeAspect="1"/>
            </p:cNvPicPr>
            <p:nvPr userDrawn="1"/>
          </p:nvPicPr>
          <p:blipFill>
            <a:blip r:embed="rId3"/>
            <a:srcRect l="36443" r="27927"/>
            <a:stretch/>
          </p:blipFill>
          <p:spPr bwMode="auto">
            <a:xfrm>
              <a:off x="2494643" y="4616796"/>
              <a:ext cx="4739277" cy="53280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Header 1 &amp; Footer 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E647D13-E21B-49E6-AB76-6194B0D1A8A5}" type="datetime1">
              <a:rPr lang="de-DE"/>
              <a:t>08.06.2026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C7FDA6-EA62-4841-BF41-D647859BC00E}" type="slidenum">
              <a:rPr lang="de-DE"/>
              <a:t>‹Nr.›</a:t>
            </a:fld>
            <a:endParaRPr lang="de-DE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457200" y="832081"/>
            <a:ext cx="8229600" cy="349213"/>
          </a:xfrm>
        </p:spPr>
        <p:txBody>
          <a:bodyPr>
            <a:normAutofit/>
          </a:bodyPr>
          <a:lstStyle>
            <a:lvl1pPr algn="l">
              <a:defRPr sz="2400" b="1">
                <a:latin typeface="Palanquin"/>
              </a:defRPr>
            </a:lvl1pPr>
          </a:lstStyle>
          <a:p>
            <a:pPr>
              <a:defRPr/>
            </a:pPr>
            <a:r>
              <a:rPr lang="de-DE"/>
              <a:t>Titel der Folie</a:t>
            </a:r>
            <a:endParaRPr/>
          </a:p>
        </p:txBody>
      </p:sp>
      <p:sp>
        <p:nvSpPr>
          <p:cNvPr id="13" name="Inhaltsplatzhalter 2"/>
          <p:cNvSpPr>
            <a:spLocks noGrp="1"/>
          </p:cNvSpPr>
          <p:nvPr>
            <p:ph idx="1" hasCustomPrompt="1"/>
          </p:nvPr>
        </p:nvSpPr>
        <p:spPr bwMode="auto">
          <a:xfrm>
            <a:off x="457200" y="1247504"/>
            <a:ext cx="8229600" cy="3260811"/>
          </a:xfrm>
        </p:spPr>
        <p:txBody>
          <a:bodyPr/>
          <a:lstStyle>
            <a:lvl1pPr>
              <a:defRPr>
                <a:latin typeface="Palanquin"/>
              </a:defRPr>
            </a:lvl1pPr>
            <a:lvl2pPr>
              <a:defRPr>
                <a:latin typeface="Palanquin"/>
              </a:defRPr>
            </a:lvl2pPr>
            <a:lvl3pPr>
              <a:defRPr>
                <a:latin typeface="Palanquin"/>
              </a:defRPr>
            </a:lvl3pPr>
            <a:lvl4pPr>
              <a:defRPr>
                <a:latin typeface="Palanquin"/>
              </a:defRPr>
            </a:lvl4pPr>
            <a:lvl5pPr>
              <a:defRPr>
                <a:latin typeface="Palanquin"/>
              </a:defRPr>
            </a:lvl5pPr>
          </a:lstStyle>
          <a:p>
            <a:pPr lvl="0">
              <a:defRPr/>
            </a:pPr>
            <a:r>
              <a:rPr lang="de-DE"/>
              <a:t>Inhalt der Folie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grpSp>
        <p:nvGrpSpPr>
          <p:cNvPr id="9" name="Gruppieren 8"/>
          <p:cNvGrpSpPr/>
          <p:nvPr userDrawn="1"/>
        </p:nvGrpSpPr>
        <p:grpSpPr bwMode="auto">
          <a:xfrm>
            <a:off x="0" y="-569"/>
            <a:ext cx="9144000" cy="803370"/>
            <a:chOff x="0" y="-569"/>
            <a:chExt cx="9144000" cy="803370"/>
          </a:xfrm>
        </p:grpSpPr>
        <p:pic>
          <p:nvPicPr>
            <p:cNvPr id="10" name="Grafik 9"/>
            <p:cNvPicPr>
              <a:picLocks noChangeAspect="1"/>
            </p:cNvPicPr>
            <p:nvPr userDrawn="1"/>
          </p:nvPicPr>
          <p:blipFill>
            <a:blip r:embed="rId2"/>
            <a:srcRect r="63565"/>
            <a:stretch/>
          </p:blipFill>
          <p:spPr bwMode="auto">
            <a:xfrm>
              <a:off x="0" y="1"/>
              <a:ext cx="2499360" cy="802800"/>
            </a:xfrm>
            <a:prstGeom prst="rect">
              <a:avLst/>
            </a:prstGeom>
          </p:spPr>
        </p:pic>
        <p:pic>
          <p:nvPicPr>
            <p:cNvPr id="11" name="Grafik 10"/>
            <p:cNvPicPr>
              <a:picLocks noChangeAspect="1"/>
            </p:cNvPicPr>
            <p:nvPr userDrawn="1"/>
          </p:nvPicPr>
          <p:blipFill>
            <a:blip r:embed="rId2"/>
            <a:srcRect l="36435" r="25861"/>
            <a:stretch/>
          </p:blipFill>
          <p:spPr bwMode="auto">
            <a:xfrm>
              <a:off x="2499359" y="1"/>
              <a:ext cx="4877531" cy="802800"/>
            </a:xfrm>
            <a:prstGeom prst="rect">
              <a:avLst/>
            </a:prstGeom>
          </p:spPr>
        </p:pic>
        <p:pic>
          <p:nvPicPr>
            <p:cNvPr id="15" name="Grafik 14"/>
            <p:cNvPicPr>
              <a:picLocks noChangeAspect="1"/>
            </p:cNvPicPr>
            <p:nvPr userDrawn="1"/>
          </p:nvPicPr>
          <p:blipFill>
            <a:blip r:embed="rId2"/>
            <a:srcRect l="74139" r="100"/>
            <a:stretch/>
          </p:blipFill>
          <p:spPr bwMode="auto">
            <a:xfrm>
              <a:off x="7376891" y="-569"/>
              <a:ext cx="1767109" cy="802800"/>
            </a:xfrm>
            <a:prstGeom prst="rect">
              <a:avLst/>
            </a:prstGeom>
          </p:spPr>
        </p:pic>
      </p:grpSp>
      <p:grpSp>
        <p:nvGrpSpPr>
          <p:cNvPr id="3" name="Gruppieren 2"/>
          <p:cNvGrpSpPr/>
          <p:nvPr userDrawn="1"/>
        </p:nvGrpSpPr>
        <p:grpSpPr bwMode="auto">
          <a:xfrm>
            <a:off x="0" y="4899972"/>
            <a:ext cx="9144000" cy="245518"/>
            <a:chOff x="0" y="4899972"/>
            <a:chExt cx="9144000" cy="245518"/>
          </a:xfrm>
        </p:grpSpPr>
        <p:pic>
          <p:nvPicPr>
            <p:cNvPr id="19" name="Grafik 18"/>
            <p:cNvPicPr>
              <a:picLocks noChangeAspect="1"/>
            </p:cNvPicPr>
            <p:nvPr userDrawn="1"/>
          </p:nvPicPr>
          <p:blipFill>
            <a:blip r:embed="rId3"/>
            <a:srcRect r="63528"/>
            <a:stretch/>
          </p:blipFill>
          <p:spPr bwMode="auto">
            <a:xfrm>
              <a:off x="0" y="4900480"/>
              <a:ext cx="2499360" cy="244800"/>
            </a:xfrm>
            <a:prstGeom prst="rect">
              <a:avLst/>
            </a:prstGeom>
          </p:spPr>
        </p:pic>
        <p:pic>
          <p:nvPicPr>
            <p:cNvPr id="22" name="Grafik 21"/>
            <p:cNvPicPr>
              <a:picLocks noChangeAspect="1"/>
            </p:cNvPicPr>
            <p:nvPr userDrawn="1"/>
          </p:nvPicPr>
          <p:blipFill>
            <a:blip r:embed="rId3"/>
            <a:srcRect l="36472" r="25784"/>
            <a:stretch/>
          </p:blipFill>
          <p:spPr bwMode="auto">
            <a:xfrm>
              <a:off x="2473232" y="4900690"/>
              <a:ext cx="4903658" cy="244800"/>
            </a:xfrm>
            <a:prstGeom prst="rect">
              <a:avLst/>
            </a:prstGeom>
          </p:spPr>
        </p:pic>
        <p:pic>
          <p:nvPicPr>
            <p:cNvPr id="23" name="Grafik 22"/>
            <p:cNvPicPr>
              <a:picLocks noChangeAspect="1"/>
            </p:cNvPicPr>
            <p:nvPr userDrawn="1"/>
          </p:nvPicPr>
          <p:blipFill>
            <a:blip r:embed="rId3"/>
            <a:srcRect l="74215" r="-1"/>
            <a:stretch/>
          </p:blipFill>
          <p:spPr bwMode="auto">
            <a:xfrm>
              <a:off x="7376892" y="4899972"/>
              <a:ext cx="1767108" cy="24480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Header 1 &amp; Footer 4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3A558D9-FD5A-4F9B-A9C6-7C1D8FA1BEA7}" type="datetime1">
              <a:rPr lang="de-DE"/>
              <a:t>08.06.2026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C7FDA6-EA62-4841-BF41-D647859BC00E}" type="slidenum">
              <a:rPr lang="de-DE"/>
              <a:t>‹Nr.›</a:t>
            </a:fld>
            <a:endParaRPr lang="de-DE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457200" y="832081"/>
            <a:ext cx="8229600" cy="349213"/>
          </a:xfrm>
        </p:spPr>
        <p:txBody>
          <a:bodyPr>
            <a:normAutofit/>
          </a:bodyPr>
          <a:lstStyle>
            <a:lvl1pPr algn="l">
              <a:defRPr sz="2400" b="1">
                <a:latin typeface="Palanquin"/>
              </a:defRPr>
            </a:lvl1pPr>
          </a:lstStyle>
          <a:p>
            <a:pPr>
              <a:defRPr/>
            </a:pPr>
            <a:r>
              <a:rPr lang="de-DE"/>
              <a:t>Titel der Folie</a:t>
            </a:r>
            <a:endParaRPr/>
          </a:p>
        </p:txBody>
      </p:sp>
      <p:sp>
        <p:nvSpPr>
          <p:cNvPr id="13" name="Inhaltsplatzhalter 2"/>
          <p:cNvSpPr>
            <a:spLocks noGrp="1"/>
          </p:cNvSpPr>
          <p:nvPr>
            <p:ph idx="1" hasCustomPrompt="1"/>
          </p:nvPr>
        </p:nvSpPr>
        <p:spPr bwMode="auto">
          <a:xfrm>
            <a:off x="457200" y="1247504"/>
            <a:ext cx="8229600" cy="3260811"/>
          </a:xfrm>
        </p:spPr>
        <p:txBody>
          <a:bodyPr/>
          <a:lstStyle>
            <a:lvl1pPr>
              <a:defRPr>
                <a:latin typeface="Palanquin"/>
              </a:defRPr>
            </a:lvl1pPr>
            <a:lvl2pPr>
              <a:defRPr>
                <a:latin typeface="Palanquin"/>
              </a:defRPr>
            </a:lvl2pPr>
            <a:lvl3pPr>
              <a:defRPr>
                <a:latin typeface="Palanquin"/>
              </a:defRPr>
            </a:lvl3pPr>
            <a:lvl4pPr>
              <a:defRPr>
                <a:latin typeface="Palanquin"/>
              </a:defRPr>
            </a:lvl4pPr>
            <a:lvl5pPr>
              <a:defRPr>
                <a:latin typeface="Palanquin"/>
              </a:defRPr>
            </a:lvl5pPr>
          </a:lstStyle>
          <a:p>
            <a:pPr lvl="0">
              <a:defRPr/>
            </a:pPr>
            <a:r>
              <a:rPr lang="de-DE"/>
              <a:t>Inhalt der Folie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grpSp>
        <p:nvGrpSpPr>
          <p:cNvPr id="3" name="Gruppieren 2"/>
          <p:cNvGrpSpPr/>
          <p:nvPr userDrawn="1"/>
        </p:nvGrpSpPr>
        <p:grpSpPr bwMode="auto">
          <a:xfrm>
            <a:off x="0" y="-569"/>
            <a:ext cx="9144000" cy="803370"/>
            <a:chOff x="0" y="-569"/>
            <a:chExt cx="9144000" cy="803370"/>
          </a:xfrm>
        </p:grpSpPr>
        <p:pic>
          <p:nvPicPr>
            <p:cNvPr id="9" name="Grafik 8"/>
            <p:cNvPicPr>
              <a:picLocks noChangeAspect="1"/>
            </p:cNvPicPr>
            <p:nvPr userDrawn="1"/>
          </p:nvPicPr>
          <p:blipFill>
            <a:blip r:embed="rId2"/>
            <a:srcRect r="63565"/>
            <a:stretch/>
          </p:blipFill>
          <p:spPr bwMode="auto">
            <a:xfrm>
              <a:off x="0" y="1"/>
              <a:ext cx="2499360" cy="802800"/>
            </a:xfrm>
            <a:prstGeom prst="rect">
              <a:avLst/>
            </a:prstGeom>
          </p:spPr>
        </p:pic>
        <p:pic>
          <p:nvPicPr>
            <p:cNvPr id="10" name="Grafik 9"/>
            <p:cNvPicPr>
              <a:picLocks noChangeAspect="1"/>
            </p:cNvPicPr>
            <p:nvPr userDrawn="1"/>
          </p:nvPicPr>
          <p:blipFill>
            <a:blip r:embed="rId2"/>
            <a:srcRect l="36435" r="25861"/>
            <a:stretch/>
          </p:blipFill>
          <p:spPr bwMode="auto">
            <a:xfrm>
              <a:off x="2499359" y="1"/>
              <a:ext cx="4877531" cy="802800"/>
            </a:xfrm>
            <a:prstGeom prst="rect">
              <a:avLst/>
            </a:prstGeom>
          </p:spPr>
        </p:pic>
        <p:pic>
          <p:nvPicPr>
            <p:cNvPr id="15" name="Grafik 14"/>
            <p:cNvPicPr>
              <a:picLocks noChangeAspect="1"/>
            </p:cNvPicPr>
            <p:nvPr userDrawn="1"/>
          </p:nvPicPr>
          <p:blipFill>
            <a:blip r:embed="rId2"/>
            <a:srcRect l="74139" r="100"/>
            <a:stretch/>
          </p:blipFill>
          <p:spPr bwMode="auto">
            <a:xfrm>
              <a:off x="7376891" y="-569"/>
              <a:ext cx="1767109" cy="802800"/>
            </a:xfrm>
            <a:prstGeom prst="rect">
              <a:avLst/>
            </a:prstGeom>
          </p:spPr>
        </p:pic>
      </p:grpSp>
      <p:grpSp>
        <p:nvGrpSpPr>
          <p:cNvPr id="7" name="Gruppieren 6"/>
          <p:cNvGrpSpPr/>
          <p:nvPr userDrawn="1"/>
        </p:nvGrpSpPr>
        <p:grpSpPr bwMode="auto">
          <a:xfrm>
            <a:off x="0" y="4898688"/>
            <a:ext cx="9143999" cy="245606"/>
            <a:chOff x="0" y="4898688"/>
            <a:chExt cx="9143999" cy="245606"/>
          </a:xfrm>
        </p:grpSpPr>
        <p:pic>
          <p:nvPicPr>
            <p:cNvPr id="19" name="Grafik 18"/>
            <p:cNvPicPr>
              <a:picLocks noChangeAspect="1"/>
            </p:cNvPicPr>
            <p:nvPr userDrawn="1"/>
          </p:nvPicPr>
          <p:blipFill>
            <a:blip r:embed="rId3"/>
            <a:srcRect r="63529"/>
            <a:stretch/>
          </p:blipFill>
          <p:spPr bwMode="auto">
            <a:xfrm>
              <a:off x="0" y="4899494"/>
              <a:ext cx="2499359" cy="244800"/>
            </a:xfrm>
            <a:prstGeom prst="rect">
              <a:avLst/>
            </a:prstGeom>
          </p:spPr>
        </p:pic>
        <p:pic>
          <p:nvPicPr>
            <p:cNvPr id="20" name="Grafik 19"/>
            <p:cNvPicPr>
              <a:picLocks noChangeAspect="1"/>
            </p:cNvPicPr>
            <p:nvPr userDrawn="1"/>
          </p:nvPicPr>
          <p:blipFill>
            <a:blip r:embed="rId3"/>
            <a:srcRect l="36472" r="25786"/>
            <a:stretch/>
          </p:blipFill>
          <p:spPr bwMode="auto">
            <a:xfrm>
              <a:off x="2499360" y="4898688"/>
              <a:ext cx="4877530" cy="244800"/>
            </a:xfrm>
            <a:prstGeom prst="rect">
              <a:avLst/>
            </a:prstGeom>
          </p:spPr>
        </p:pic>
        <p:pic>
          <p:nvPicPr>
            <p:cNvPr id="21" name="Grafik 20"/>
            <p:cNvPicPr>
              <a:picLocks noChangeAspect="1"/>
            </p:cNvPicPr>
            <p:nvPr userDrawn="1"/>
          </p:nvPicPr>
          <p:blipFill>
            <a:blip r:embed="rId3"/>
            <a:srcRect l="74214"/>
            <a:stretch/>
          </p:blipFill>
          <p:spPr bwMode="auto">
            <a:xfrm>
              <a:off x="7376890" y="4899494"/>
              <a:ext cx="1767109" cy="24480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Header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CD812BA-8601-40F7-8DFF-22CEE007AA39}" type="datetime1">
              <a:rPr lang="de-DE"/>
              <a:t>08.06.2026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C7FDA6-EA62-4841-BF41-D647859BC00E}" type="slidenum">
              <a:rPr lang="de-DE"/>
              <a:t>‹Nr.›</a:t>
            </a:fld>
            <a:endParaRPr lang="de-DE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457200" y="832081"/>
            <a:ext cx="8229600" cy="349213"/>
          </a:xfrm>
        </p:spPr>
        <p:txBody>
          <a:bodyPr>
            <a:normAutofit/>
          </a:bodyPr>
          <a:lstStyle>
            <a:lvl1pPr algn="l">
              <a:defRPr sz="2400" b="1">
                <a:latin typeface="Palanquin"/>
              </a:defRPr>
            </a:lvl1pPr>
          </a:lstStyle>
          <a:p>
            <a:pPr>
              <a:defRPr/>
            </a:pPr>
            <a:r>
              <a:rPr lang="de-DE"/>
              <a:t>Titel der Folie</a:t>
            </a:r>
            <a:endParaRPr/>
          </a:p>
        </p:txBody>
      </p:sp>
      <p:sp>
        <p:nvSpPr>
          <p:cNvPr id="13" name="Inhaltsplatzhalter 2"/>
          <p:cNvSpPr>
            <a:spLocks noGrp="1"/>
          </p:cNvSpPr>
          <p:nvPr>
            <p:ph idx="1" hasCustomPrompt="1"/>
          </p:nvPr>
        </p:nvSpPr>
        <p:spPr bwMode="auto">
          <a:xfrm>
            <a:off x="457200" y="1247504"/>
            <a:ext cx="8229600" cy="3260811"/>
          </a:xfrm>
        </p:spPr>
        <p:txBody>
          <a:bodyPr/>
          <a:lstStyle>
            <a:lvl1pPr>
              <a:defRPr>
                <a:latin typeface="Palanquin"/>
              </a:defRPr>
            </a:lvl1pPr>
            <a:lvl2pPr>
              <a:defRPr>
                <a:latin typeface="Palanquin"/>
              </a:defRPr>
            </a:lvl2pPr>
            <a:lvl3pPr>
              <a:defRPr>
                <a:latin typeface="Palanquin"/>
              </a:defRPr>
            </a:lvl3pPr>
            <a:lvl4pPr>
              <a:defRPr>
                <a:latin typeface="Palanquin"/>
              </a:defRPr>
            </a:lvl4pPr>
            <a:lvl5pPr>
              <a:defRPr>
                <a:latin typeface="Palanquin"/>
              </a:defRPr>
            </a:lvl5pPr>
          </a:lstStyle>
          <a:p>
            <a:pPr lvl="0">
              <a:defRPr/>
            </a:pPr>
            <a:r>
              <a:rPr lang="de-DE"/>
              <a:t>Inhalt der Folie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grpSp>
        <p:nvGrpSpPr>
          <p:cNvPr id="15" name="Gruppieren 14"/>
          <p:cNvGrpSpPr/>
          <p:nvPr userDrawn="1"/>
        </p:nvGrpSpPr>
        <p:grpSpPr bwMode="auto">
          <a:xfrm>
            <a:off x="0" y="-569"/>
            <a:ext cx="9144000" cy="803370"/>
            <a:chOff x="0" y="-569"/>
            <a:chExt cx="9144000" cy="803370"/>
          </a:xfrm>
        </p:grpSpPr>
        <p:pic>
          <p:nvPicPr>
            <p:cNvPr id="16" name="Grafik 15"/>
            <p:cNvPicPr>
              <a:picLocks noChangeAspect="1"/>
            </p:cNvPicPr>
            <p:nvPr userDrawn="1"/>
          </p:nvPicPr>
          <p:blipFill>
            <a:blip r:embed="rId2"/>
            <a:srcRect r="63565"/>
            <a:stretch/>
          </p:blipFill>
          <p:spPr bwMode="auto">
            <a:xfrm>
              <a:off x="0" y="1"/>
              <a:ext cx="2499360" cy="802800"/>
            </a:xfrm>
            <a:prstGeom prst="rect">
              <a:avLst/>
            </a:prstGeom>
          </p:spPr>
        </p:pic>
        <p:pic>
          <p:nvPicPr>
            <p:cNvPr id="17" name="Grafik 16"/>
            <p:cNvPicPr>
              <a:picLocks noChangeAspect="1"/>
            </p:cNvPicPr>
            <p:nvPr userDrawn="1"/>
          </p:nvPicPr>
          <p:blipFill>
            <a:blip r:embed="rId2"/>
            <a:srcRect l="36435" r="25861"/>
            <a:stretch/>
          </p:blipFill>
          <p:spPr bwMode="auto">
            <a:xfrm>
              <a:off x="2499359" y="1"/>
              <a:ext cx="4877531" cy="802800"/>
            </a:xfrm>
            <a:prstGeom prst="rect">
              <a:avLst/>
            </a:prstGeom>
          </p:spPr>
        </p:pic>
        <p:pic>
          <p:nvPicPr>
            <p:cNvPr id="18" name="Grafik 17"/>
            <p:cNvPicPr>
              <a:picLocks noChangeAspect="1"/>
            </p:cNvPicPr>
            <p:nvPr userDrawn="1"/>
          </p:nvPicPr>
          <p:blipFill>
            <a:blip r:embed="rId2"/>
            <a:srcRect l="74139" r="100"/>
            <a:stretch/>
          </p:blipFill>
          <p:spPr bwMode="auto">
            <a:xfrm>
              <a:off x="7376891" y="-569"/>
              <a:ext cx="1767109" cy="80280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Header 2 &amp; Footer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2C2ECA-BB9A-4E6A-8103-3EB27A76E4E2}" type="datetime1">
              <a:rPr lang="de-DE"/>
              <a:t>08.06.2026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C7FDA6-EA62-4841-BF41-D647859BC00E}" type="slidenum">
              <a:rPr lang="de-DE"/>
              <a:t>‹Nr.›</a:t>
            </a:fld>
            <a:endParaRPr lang="de-DE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457200" y="832081"/>
            <a:ext cx="8229600" cy="349213"/>
          </a:xfrm>
        </p:spPr>
        <p:txBody>
          <a:bodyPr>
            <a:normAutofit/>
          </a:bodyPr>
          <a:lstStyle>
            <a:lvl1pPr algn="l">
              <a:defRPr sz="2400" b="1">
                <a:latin typeface="Palanquin"/>
              </a:defRPr>
            </a:lvl1pPr>
          </a:lstStyle>
          <a:p>
            <a:pPr>
              <a:defRPr/>
            </a:pPr>
            <a:r>
              <a:rPr lang="de-DE"/>
              <a:t>Titel der Folie</a:t>
            </a:r>
            <a:endParaRPr/>
          </a:p>
        </p:txBody>
      </p:sp>
      <p:sp>
        <p:nvSpPr>
          <p:cNvPr id="13" name="Inhaltsplatzhalter 2"/>
          <p:cNvSpPr>
            <a:spLocks noGrp="1"/>
          </p:cNvSpPr>
          <p:nvPr>
            <p:ph idx="1" hasCustomPrompt="1"/>
          </p:nvPr>
        </p:nvSpPr>
        <p:spPr bwMode="auto">
          <a:xfrm>
            <a:off x="457200" y="1247504"/>
            <a:ext cx="8229600" cy="3260811"/>
          </a:xfrm>
        </p:spPr>
        <p:txBody>
          <a:bodyPr/>
          <a:lstStyle>
            <a:lvl1pPr>
              <a:defRPr>
                <a:latin typeface="Palanquin"/>
              </a:defRPr>
            </a:lvl1pPr>
            <a:lvl2pPr>
              <a:defRPr>
                <a:latin typeface="Palanquin"/>
              </a:defRPr>
            </a:lvl2pPr>
            <a:lvl3pPr>
              <a:defRPr>
                <a:latin typeface="Palanquin"/>
              </a:defRPr>
            </a:lvl3pPr>
            <a:lvl4pPr>
              <a:defRPr>
                <a:latin typeface="Palanquin"/>
              </a:defRPr>
            </a:lvl4pPr>
            <a:lvl5pPr>
              <a:defRPr>
                <a:latin typeface="Palanquin"/>
              </a:defRPr>
            </a:lvl5pPr>
          </a:lstStyle>
          <a:p>
            <a:pPr lvl="0">
              <a:defRPr/>
            </a:pPr>
            <a:r>
              <a:rPr lang="de-DE"/>
              <a:t>Inhalt der Folie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grpSp>
        <p:nvGrpSpPr>
          <p:cNvPr id="2" name="Gruppieren 1"/>
          <p:cNvGrpSpPr/>
          <p:nvPr userDrawn="1"/>
        </p:nvGrpSpPr>
        <p:grpSpPr bwMode="auto">
          <a:xfrm>
            <a:off x="2" y="-788"/>
            <a:ext cx="9143997" cy="803588"/>
            <a:chOff x="2" y="-788"/>
            <a:chExt cx="9143997" cy="803588"/>
          </a:xfrm>
        </p:grpSpPr>
        <p:pic>
          <p:nvPicPr>
            <p:cNvPr id="21" name="Grafik 20"/>
            <p:cNvPicPr>
              <a:picLocks noChangeAspect="1"/>
            </p:cNvPicPr>
            <p:nvPr userDrawn="1"/>
          </p:nvPicPr>
          <p:blipFill>
            <a:blip r:embed="rId2"/>
            <a:srcRect r="63565"/>
            <a:stretch/>
          </p:blipFill>
          <p:spPr bwMode="auto">
            <a:xfrm>
              <a:off x="2" y="0"/>
              <a:ext cx="2499358" cy="802800"/>
            </a:xfrm>
            <a:prstGeom prst="rect">
              <a:avLst/>
            </a:prstGeom>
          </p:spPr>
        </p:pic>
        <p:pic>
          <p:nvPicPr>
            <p:cNvPr id="24" name="Grafik 23"/>
            <p:cNvPicPr>
              <a:picLocks noChangeAspect="1"/>
            </p:cNvPicPr>
            <p:nvPr userDrawn="1"/>
          </p:nvPicPr>
          <p:blipFill>
            <a:blip r:embed="rId2"/>
            <a:srcRect l="74246" r="-7"/>
            <a:stretch/>
          </p:blipFill>
          <p:spPr bwMode="auto">
            <a:xfrm>
              <a:off x="7376890" y="-273"/>
              <a:ext cx="1767109" cy="802800"/>
            </a:xfrm>
            <a:prstGeom prst="rect">
              <a:avLst/>
            </a:prstGeom>
          </p:spPr>
        </p:pic>
        <p:pic>
          <p:nvPicPr>
            <p:cNvPr id="27" name="Grafik 26"/>
            <p:cNvPicPr>
              <a:picLocks noChangeAspect="1"/>
            </p:cNvPicPr>
            <p:nvPr userDrawn="1"/>
          </p:nvPicPr>
          <p:blipFill>
            <a:blip r:embed="rId3"/>
            <a:srcRect l="36435" r="25861"/>
            <a:stretch/>
          </p:blipFill>
          <p:spPr bwMode="auto">
            <a:xfrm>
              <a:off x="2499358" y="-788"/>
              <a:ext cx="4877531" cy="802800"/>
            </a:xfrm>
            <a:prstGeom prst="rect">
              <a:avLst/>
            </a:prstGeom>
          </p:spPr>
        </p:pic>
      </p:grpSp>
      <p:grpSp>
        <p:nvGrpSpPr>
          <p:cNvPr id="28" name="Gruppieren 27"/>
          <p:cNvGrpSpPr/>
          <p:nvPr userDrawn="1"/>
        </p:nvGrpSpPr>
        <p:grpSpPr bwMode="auto">
          <a:xfrm>
            <a:off x="0" y="4615779"/>
            <a:ext cx="9143999" cy="534548"/>
            <a:chOff x="0" y="4615779"/>
            <a:chExt cx="9143999" cy="534548"/>
          </a:xfrm>
        </p:grpSpPr>
        <p:pic>
          <p:nvPicPr>
            <p:cNvPr id="29" name="Grafik 28"/>
            <p:cNvPicPr>
              <a:picLocks noChangeAspect="1"/>
            </p:cNvPicPr>
            <p:nvPr userDrawn="1"/>
          </p:nvPicPr>
          <p:blipFill>
            <a:blip r:embed="rId4"/>
            <a:srcRect r="63556"/>
            <a:stretch/>
          </p:blipFill>
          <p:spPr bwMode="auto">
            <a:xfrm>
              <a:off x="0" y="4617228"/>
              <a:ext cx="2499359" cy="532800"/>
            </a:xfrm>
            <a:prstGeom prst="rect">
              <a:avLst/>
            </a:prstGeom>
          </p:spPr>
        </p:pic>
        <p:pic>
          <p:nvPicPr>
            <p:cNvPr id="30" name="Grafik 29"/>
            <p:cNvPicPr>
              <a:picLocks noChangeAspect="1"/>
            </p:cNvPicPr>
            <p:nvPr userDrawn="1"/>
          </p:nvPicPr>
          <p:blipFill>
            <a:blip r:embed="rId4"/>
            <a:srcRect l="74232" r="1"/>
            <a:stretch/>
          </p:blipFill>
          <p:spPr bwMode="auto">
            <a:xfrm>
              <a:off x="7376889" y="4615779"/>
              <a:ext cx="1767110" cy="532800"/>
            </a:xfrm>
            <a:prstGeom prst="rect">
              <a:avLst/>
            </a:prstGeom>
          </p:spPr>
        </p:pic>
        <p:pic>
          <p:nvPicPr>
            <p:cNvPr id="31" name="Grafik 30"/>
            <p:cNvPicPr>
              <a:picLocks noChangeAspect="1"/>
            </p:cNvPicPr>
            <p:nvPr userDrawn="1"/>
          </p:nvPicPr>
          <p:blipFill>
            <a:blip r:embed="rId4"/>
            <a:srcRect l="36444" r="25842"/>
            <a:stretch/>
          </p:blipFill>
          <p:spPr bwMode="auto">
            <a:xfrm>
              <a:off x="2499360" y="4617527"/>
              <a:ext cx="4877531" cy="53280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Header 2 &amp; Footer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DE9FC25-018A-4D95-B119-8652166DBC1E}" type="datetime1">
              <a:rPr lang="de-DE"/>
              <a:t>08.06.2026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C7FDA6-EA62-4841-BF41-D647859BC00E}" type="slidenum">
              <a:rPr lang="de-DE"/>
              <a:t>‹Nr.›</a:t>
            </a:fld>
            <a:endParaRPr lang="de-DE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457200" y="832081"/>
            <a:ext cx="8229600" cy="349213"/>
          </a:xfrm>
        </p:spPr>
        <p:txBody>
          <a:bodyPr>
            <a:normAutofit/>
          </a:bodyPr>
          <a:lstStyle>
            <a:lvl1pPr algn="l">
              <a:defRPr sz="2400" b="1">
                <a:latin typeface="Palanquin"/>
              </a:defRPr>
            </a:lvl1pPr>
          </a:lstStyle>
          <a:p>
            <a:pPr>
              <a:defRPr/>
            </a:pPr>
            <a:r>
              <a:rPr lang="de-DE"/>
              <a:t>Titel der Folie</a:t>
            </a:r>
            <a:endParaRPr/>
          </a:p>
        </p:txBody>
      </p:sp>
      <p:sp>
        <p:nvSpPr>
          <p:cNvPr id="13" name="Inhaltsplatzhalter 2"/>
          <p:cNvSpPr>
            <a:spLocks noGrp="1"/>
          </p:cNvSpPr>
          <p:nvPr>
            <p:ph idx="1" hasCustomPrompt="1"/>
          </p:nvPr>
        </p:nvSpPr>
        <p:spPr bwMode="auto">
          <a:xfrm>
            <a:off x="457200" y="1247504"/>
            <a:ext cx="8229600" cy="3260811"/>
          </a:xfrm>
        </p:spPr>
        <p:txBody>
          <a:bodyPr/>
          <a:lstStyle>
            <a:lvl1pPr>
              <a:defRPr>
                <a:latin typeface="Palanquin"/>
              </a:defRPr>
            </a:lvl1pPr>
            <a:lvl2pPr>
              <a:defRPr>
                <a:latin typeface="Palanquin"/>
              </a:defRPr>
            </a:lvl2pPr>
            <a:lvl3pPr>
              <a:defRPr>
                <a:latin typeface="Palanquin"/>
              </a:defRPr>
            </a:lvl3pPr>
            <a:lvl4pPr>
              <a:defRPr>
                <a:latin typeface="Palanquin"/>
              </a:defRPr>
            </a:lvl4pPr>
            <a:lvl5pPr>
              <a:defRPr>
                <a:latin typeface="Palanquin"/>
              </a:defRPr>
            </a:lvl5pPr>
          </a:lstStyle>
          <a:p>
            <a:pPr lvl="0">
              <a:defRPr/>
            </a:pPr>
            <a:r>
              <a:rPr lang="de-DE"/>
              <a:t>Inhalt der Folie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grpSp>
        <p:nvGrpSpPr>
          <p:cNvPr id="16" name="Gruppieren 15"/>
          <p:cNvGrpSpPr/>
          <p:nvPr userDrawn="1"/>
        </p:nvGrpSpPr>
        <p:grpSpPr bwMode="auto">
          <a:xfrm>
            <a:off x="2" y="-788"/>
            <a:ext cx="9143997" cy="803588"/>
            <a:chOff x="2" y="-788"/>
            <a:chExt cx="9143997" cy="803588"/>
          </a:xfrm>
        </p:grpSpPr>
        <p:pic>
          <p:nvPicPr>
            <p:cNvPr id="17" name="Grafik 16"/>
            <p:cNvPicPr>
              <a:picLocks noChangeAspect="1"/>
            </p:cNvPicPr>
            <p:nvPr userDrawn="1"/>
          </p:nvPicPr>
          <p:blipFill>
            <a:blip r:embed="rId2"/>
            <a:srcRect r="63565"/>
            <a:stretch/>
          </p:blipFill>
          <p:spPr bwMode="auto">
            <a:xfrm>
              <a:off x="2" y="0"/>
              <a:ext cx="2499358" cy="802800"/>
            </a:xfrm>
            <a:prstGeom prst="rect">
              <a:avLst/>
            </a:prstGeom>
          </p:spPr>
        </p:pic>
        <p:pic>
          <p:nvPicPr>
            <p:cNvPr id="18" name="Grafik 17"/>
            <p:cNvPicPr>
              <a:picLocks noChangeAspect="1"/>
            </p:cNvPicPr>
            <p:nvPr userDrawn="1"/>
          </p:nvPicPr>
          <p:blipFill>
            <a:blip r:embed="rId2"/>
            <a:srcRect l="74246" r="-7"/>
            <a:stretch/>
          </p:blipFill>
          <p:spPr bwMode="auto">
            <a:xfrm>
              <a:off x="7376890" y="-273"/>
              <a:ext cx="1767109" cy="802800"/>
            </a:xfrm>
            <a:prstGeom prst="rect">
              <a:avLst/>
            </a:prstGeom>
          </p:spPr>
        </p:pic>
        <p:pic>
          <p:nvPicPr>
            <p:cNvPr id="19" name="Grafik 18"/>
            <p:cNvPicPr>
              <a:picLocks noChangeAspect="1"/>
            </p:cNvPicPr>
            <p:nvPr userDrawn="1"/>
          </p:nvPicPr>
          <p:blipFill>
            <a:blip r:embed="rId3"/>
            <a:srcRect l="36435" r="25861"/>
            <a:stretch/>
          </p:blipFill>
          <p:spPr bwMode="auto">
            <a:xfrm>
              <a:off x="2499358" y="-788"/>
              <a:ext cx="4877531" cy="802800"/>
            </a:xfrm>
            <a:prstGeom prst="rect">
              <a:avLst/>
            </a:prstGeom>
          </p:spPr>
        </p:pic>
      </p:grpSp>
      <p:grpSp>
        <p:nvGrpSpPr>
          <p:cNvPr id="20" name="Gruppieren 19"/>
          <p:cNvGrpSpPr/>
          <p:nvPr userDrawn="1"/>
        </p:nvGrpSpPr>
        <p:grpSpPr bwMode="auto">
          <a:xfrm>
            <a:off x="0" y="4614298"/>
            <a:ext cx="9144000" cy="535297"/>
            <a:chOff x="0" y="4614298"/>
            <a:chExt cx="9144000" cy="535297"/>
          </a:xfrm>
        </p:grpSpPr>
        <p:pic>
          <p:nvPicPr>
            <p:cNvPr id="21" name="Grafik 20"/>
            <p:cNvPicPr>
              <a:picLocks noChangeAspect="1"/>
            </p:cNvPicPr>
            <p:nvPr userDrawn="1"/>
          </p:nvPicPr>
          <p:blipFill>
            <a:blip r:embed="rId4"/>
            <a:srcRect r="63556"/>
            <a:stretch/>
          </p:blipFill>
          <p:spPr bwMode="auto">
            <a:xfrm>
              <a:off x="0" y="4614298"/>
              <a:ext cx="2499359" cy="532800"/>
            </a:xfrm>
            <a:prstGeom prst="rect">
              <a:avLst/>
            </a:prstGeom>
          </p:spPr>
        </p:pic>
        <p:pic>
          <p:nvPicPr>
            <p:cNvPr id="22" name="Grafik 21"/>
            <p:cNvPicPr>
              <a:picLocks noChangeAspect="1"/>
            </p:cNvPicPr>
            <p:nvPr userDrawn="1"/>
          </p:nvPicPr>
          <p:blipFill>
            <a:blip r:embed="rId4"/>
            <a:srcRect l="72073" r="75"/>
            <a:stretch/>
          </p:blipFill>
          <p:spPr bwMode="auto">
            <a:xfrm>
              <a:off x="7233920" y="4616794"/>
              <a:ext cx="1910080" cy="532800"/>
            </a:xfrm>
            <a:prstGeom prst="rect">
              <a:avLst/>
            </a:prstGeom>
          </p:spPr>
        </p:pic>
        <p:pic>
          <p:nvPicPr>
            <p:cNvPr id="23" name="Grafik 22"/>
            <p:cNvPicPr>
              <a:picLocks noChangeAspect="1"/>
            </p:cNvPicPr>
            <p:nvPr userDrawn="1"/>
          </p:nvPicPr>
          <p:blipFill>
            <a:blip r:embed="rId4"/>
            <a:srcRect l="36443" r="27927"/>
            <a:stretch/>
          </p:blipFill>
          <p:spPr bwMode="auto">
            <a:xfrm>
              <a:off x="2494643" y="4616796"/>
              <a:ext cx="4739277" cy="53280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Header 2 &amp; Footer 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761C76B-428C-46CA-B162-2011D6F2CD45}" type="datetime1">
              <a:rPr lang="de-DE"/>
              <a:t>08.06.2026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C7FDA6-EA62-4841-BF41-D647859BC00E}" type="slidenum">
              <a:rPr lang="de-DE"/>
              <a:t>‹Nr.›</a:t>
            </a:fld>
            <a:endParaRPr lang="de-DE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457200" y="832081"/>
            <a:ext cx="8229600" cy="349213"/>
          </a:xfrm>
        </p:spPr>
        <p:txBody>
          <a:bodyPr>
            <a:normAutofit/>
          </a:bodyPr>
          <a:lstStyle>
            <a:lvl1pPr algn="l">
              <a:defRPr sz="2400" b="1">
                <a:latin typeface="Palanquin"/>
              </a:defRPr>
            </a:lvl1pPr>
          </a:lstStyle>
          <a:p>
            <a:pPr>
              <a:defRPr/>
            </a:pPr>
            <a:r>
              <a:rPr lang="de-DE"/>
              <a:t>Titel der Folie</a:t>
            </a:r>
            <a:endParaRPr/>
          </a:p>
        </p:txBody>
      </p:sp>
      <p:sp>
        <p:nvSpPr>
          <p:cNvPr id="13" name="Inhaltsplatzhalter 2"/>
          <p:cNvSpPr>
            <a:spLocks noGrp="1"/>
          </p:cNvSpPr>
          <p:nvPr>
            <p:ph idx="1" hasCustomPrompt="1"/>
          </p:nvPr>
        </p:nvSpPr>
        <p:spPr bwMode="auto">
          <a:xfrm>
            <a:off x="457200" y="1247504"/>
            <a:ext cx="8229600" cy="3260811"/>
          </a:xfrm>
        </p:spPr>
        <p:txBody>
          <a:bodyPr/>
          <a:lstStyle>
            <a:lvl1pPr>
              <a:defRPr>
                <a:latin typeface="Palanquin"/>
              </a:defRPr>
            </a:lvl1pPr>
            <a:lvl2pPr>
              <a:defRPr>
                <a:latin typeface="Palanquin"/>
              </a:defRPr>
            </a:lvl2pPr>
            <a:lvl3pPr>
              <a:defRPr>
                <a:latin typeface="Palanquin"/>
              </a:defRPr>
            </a:lvl3pPr>
            <a:lvl4pPr>
              <a:defRPr>
                <a:latin typeface="Palanquin"/>
              </a:defRPr>
            </a:lvl4pPr>
            <a:lvl5pPr>
              <a:defRPr>
                <a:latin typeface="Palanquin"/>
              </a:defRPr>
            </a:lvl5pPr>
          </a:lstStyle>
          <a:p>
            <a:pPr lvl="0">
              <a:defRPr/>
            </a:pPr>
            <a:r>
              <a:rPr lang="de-DE"/>
              <a:t>Inhalt der Folie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grpSp>
        <p:nvGrpSpPr>
          <p:cNvPr id="16" name="Gruppieren 15"/>
          <p:cNvGrpSpPr/>
          <p:nvPr userDrawn="1"/>
        </p:nvGrpSpPr>
        <p:grpSpPr bwMode="auto">
          <a:xfrm>
            <a:off x="2" y="-788"/>
            <a:ext cx="9143997" cy="803588"/>
            <a:chOff x="2" y="-788"/>
            <a:chExt cx="9143997" cy="803588"/>
          </a:xfrm>
        </p:grpSpPr>
        <p:pic>
          <p:nvPicPr>
            <p:cNvPr id="17" name="Grafik 16"/>
            <p:cNvPicPr>
              <a:picLocks noChangeAspect="1"/>
            </p:cNvPicPr>
            <p:nvPr userDrawn="1"/>
          </p:nvPicPr>
          <p:blipFill>
            <a:blip r:embed="rId2"/>
            <a:srcRect r="63565"/>
            <a:stretch/>
          </p:blipFill>
          <p:spPr bwMode="auto">
            <a:xfrm>
              <a:off x="2" y="0"/>
              <a:ext cx="2499358" cy="802800"/>
            </a:xfrm>
            <a:prstGeom prst="rect">
              <a:avLst/>
            </a:prstGeom>
          </p:spPr>
        </p:pic>
        <p:pic>
          <p:nvPicPr>
            <p:cNvPr id="18" name="Grafik 17"/>
            <p:cNvPicPr>
              <a:picLocks noChangeAspect="1"/>
            </p:cNvPicPr>
            <p:nvPr userDrawn="1"/>
          </p:nvPicPr>
          <p:blipFill>
            <a:blip r:embed="rId2"/>
            <a:srcRect l="74246" r="-7"/>
            <a:stretch/>
          </p:blipFill>
          <p:spPr bwMode="auto">
            <a:xfrm>
              <a:off x="7376890" y="-273"/>
              <a:ext cx="1767109" cy="802800"/>
            </a:xfrm>
            <a:prstGeom prst="rect">
              <a:avLst/>
            </a:prstGeom>
          </p:spPr>
        </p:pic>
        <p:pic>
          <p:nvPicPr>
            <p:cNvPr id="19" name="Grafik 18"/>
            <p:cNvPicPr>
              <a:picLocks noChangeAspect="1"/>
            </p:cNvPicPr>
            <p:nvPr userDrawn="1"/>
          </p:nvPicPr>
          <p:blipFill>
            <a:blip r:embed="rId3"/>
            <a:srcRect l="36435" r="25861"/>
            <a:stretch/>
          </p:blipFill>
          <p:spPr bwMode="auto">
            <a:xfrm>
              <a:off x="2499358" y="-788"/>
              <a:ext cx="4877531" cy="802800"/>
            </a:xfrm>
            <a:prstGeom prst="rect">
              <a:avLst/>
            </a:prstGeom>
          </p:spPr>
        </p:pic>
      </p:grpSp>
      <p:grpSp>
        <p:nvGrpSpPr>
          <p:cNvPr id="20" name="Gruppieren 19"/>
          <p:cNvGrpSpPr/>
          <p:nvPr userDrawn="1"/>
        </p:nvGrpSpPr>
        <p:grpSpPr bwMode="auto">
          <a:xfrm>
            <a:off x="0" y="4899972"/>
            <a:ext cx="9144000" cy="245518"/>
            <a:chOff x="0" y="4899972"/>
            <a:chExt cx="9144000" cy="245518"/>
          </a:xfrm>
        </p:grpSpPr>
        <p:pic>
          <p:nvPicPr>
            <p:cNvPr id="21" name="Grafik 20"/>
            <p:cNvPicPr>
              <a:picLocks noChangeAspect="1"/>
            </p:cNvPicPr>
            <p:nvPr userDrawn="1"/>
          </p:nvPicPr>
          <p:blipFill>
            <a:blip r:embed="rId4"/>
            <a:srcRect r="63528"/>
            <a:stretch/>
          </p:blipFill>
          <p:spPr bwMode="auto">
            <a:xfrm>
              <a:off x="0" y="4900480"/>
              <a:ext cx="2499360" cy="244800"/>
            </a:xfrm>
            <a:prstGeom prst="rect">
              <a:avLst/>
            </a:prstGeom>
          </p:spPr>
        </p:pic>
        <p:pic>
          <p:nvPicPr>
            <p:cNvPr id="22" name="Grafik 21"/>
            <p:cNvPicPr>
              <a:picLocks noChangeAspect="1"/>
            </p:cNvPicPr>
            <p:nvPr userDrawn="1"/>
          </p:nvPicPr>
          <p:blipFill>
            <a:blip r:embed="rId4"/>
            <a:srcRect l="36472" r="25784"/>
            <a:stretch/>
          </p:blipFill>
          <p:spPr bwMode="auto">
            <a:xfrm>
              <a:off x="2473232" y="4900690"/>
              <a:ext cx="4903658" cy="244800"/>
            </a:xfrm>
            <a:prstGeom prst="rect">
              <a:avLst/>
            </a:prstGeom>
          </p:spPr>
        </p:pic>
        <p:pic>
          <p:nvPicPr>
            <p:cNvPr id="23" name="Grafik 22"/>
            <p:cNvPicPr>
              <a:picLocks noChangeAspect="1"/>
            </p:cNvPicPr>
            <p:nvPr userDrawn="1"/>
          </p:nvPicPr>
          <p:blipFill>
            <a:blip r:embed="rId4"/>
            <a:srcRect l="74215" r="-1"/>
            <a:stretch/>
          </p:blipFill>
          <p:spPr bwMode="auto">
            <a:xfrm>
              <a:off x="7376892" y="4899972"/>
              <a:ext cx="1767108" cy="24480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200154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 bwMode="auto">
          <a:xfrm>
            <a:off x="5166367" y="4883628"/>
            <a:ext cx="106244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Palanquin"/>
              </a:defRPr>
            </a:lvl1pPr>
          </a:lstStyle>
          <a:p>
            <a:pPr>
              <a:defRPr/>
            </a:pPr>
            <a:fld id="{F3F945FC-7E73-494B-AE92-6CD8897BC36A}" type="datetime1">
              <a:rPr lang="de-DE"/>
              <a:t>08.06.2026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 bwMode="auto">
          <a:xfrm>
            <a:off x="1082041" y="4891068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Palanquin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auto">
          <a:xfrm>
            <a:off x="4058200" y="4883628"/>
            <a:ext cx="102761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Palanquin"/>
              </a:defRPr>
            </a:lvl1pPr>
          </a:lstStyle>
          <a:p>
            <a:pPr>
              <a:defRPr/>
            </a:pPr>
            <a:fld id="{24C7FDA6-EA62-4841-BF41-D647859BC00E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lvl1pPr algn="ctr" defTabSz="457189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0" indent="-342890" algn="l" defTabSz="457189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457189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457189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457189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536" indent="-228594" algn="l" defTabSz="457189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189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1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2EB1FF3B-EF3F-4D4C-AF63-24DA448DCE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E42C01FA-9CFF-48FE-BEC7-ED1BD9299C52}"/>
              </a:ext>
            </a:extLst>
          </p:cNvPr>
          <p:cNvSpPr/>
          <p:nvPr/>
        </p:nvSpPr>
        <p:spPr bwMode="auto">
          <a:xfrm>
            <a:off x="5998779" y="70945"/>
            <a:ext cx="3145221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D4C73A8B-D3D1-4FB2-B300-8139A22186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3372" y="174076"/>
            <a:ext cx="2835165" cy="49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742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A030767A-8E74-4E53-8F9D-EF8FD009D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874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E54EDB5-9F0B-4A09-8A05-8B7721F3B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994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008194F-C349-409B-AB95-2732C59F5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18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D67C5254-06DE-4D29-A69F-D44325B2E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0"/>
            <a:ext cx="7715250" cy="5143500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93E9A56E-14B5-36F4-607A-621D67CA68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8359"/>
          <a:stretch/>
        </p:blipFill>
        <p:spPr>
          <a:xfrm>
            <a:off x="1" y="0"/>
            <a:ext cx="778668" cy="51435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3ED218B4-EE43-0616-DB5B-1DA00C8253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8359"/>
          <a:stretch/>
        </p:blipFill>
        <p:spPr>
          <a:xfrm>
            <a:off x="8365331" y="0"/>
            <a:ext cx="77866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520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64E048A0-A155-4B8D-8033-82BC74DF0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5E486F0A-C28C-4C37-B90E-933C2B6FF2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462" t="86131" r="16094" b="1185"/>
          <a:stretch/>
        </p:blipFill>
        <p:spPr>
          <a:xfrm>
            <a:off x="3412801" y="4356000"/>
            <a:ext cx="4644000" cy="6264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E133F1F1-F488-4E47-9815-5CDF3FC2B10C}"/>
              </a:ext>
            </a:extLst>
          </p:cNvPr>
          <p:cNvSpPr txBox="1"/>
          <p:nvPr/>
        </p:nvSpPr>
        <p:spPr bwMode="auto">
          <a:xfrm>
            <a:off x="3043489" y="125100"/>
            <a:ext cx="5073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chemeClr val="tx2"/>
                </a:solidFill>
              </a:rPr>
              <a:t>Sonderpreis Gewässerschutz 2026</a:t>
            </a:r>
          </a:p>
          <a:p>
            <a:r>
              <a:rPr lang="de-DE" sz="1600" dirty="0"/>
              <a:t>Deine Arbeit für sauberes Wasser und lebendige Gewässer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1758DF72-9F20-4714-8F9C-13B04E41BA87}"/>
              </a:ext>
            </a:extLst>
          </p:cNvPr>
          <p:cNvSpPr txBox="1"/>
          <p:nvPr/>
        </p:nvSpPr>
        <p:spPr bwMode="auto">
          <a:xfrm>
            <a:off x="4071600" y="1240934"/>
            <a:ext cx="4572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b="1" dirty="0"/>
              <a:t>Wie kann Wasser länger in der Landschaft gehalten werden?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1DADF283-836E-465F-8C71-5D15490769B0}"/>
              </a:ext>
            </a:extLst>
          </p:cNvPr>
          <p:cNvSpPr txBox="1"/>
          <p:nvPr/>
        </p:nvSpPr>
        <p:spPr bwMode="auto">
          <a:xfrm>
            <a:off x="4071600" y="1655630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b="1" dirty="0"/>
              <a:t>Wie können Landwirtschaft und Gewässerschutz gemeinsam funktionieren?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7D988CF-61B8-4D81-90A3-E47B97A94275}"/>
              </a:ext>
            </a:extLst>
          </p:cNvPr>
          <p:cNvSpPr txBox="1"/>
          <p:nvPr/>
        </p:nvSpPr>
        <p:spPr bwMode="auto">
          <a:xfrm>
            <a:off x="4071600" y="3624887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b="1" dirty="0"/>
              <a:t>Wie schaffen wir mehr Wasserbewusstsein in Landwirtschaft und Gesellschaft?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DCDA7829-C117-4EDC-8BB9-D12FA9B8ABCD}"/>
              </a:ext>
            </a:extLst>
          </p:cNvPr>
          <p:cNvSpPr txBox="1"/>
          <p:nvPr/>
        </p:nvSpPr>
        <p:spPr bwMode="auto">
          <a:xfrm>
            <a:off x="4071600" y="3159997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b="1" dirty="0"/>
              <a:t>Wie können Betriebe besser mit Trockenheit und Starkregen umgehen?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F83E0C16-CFE4-4795-A0FC-C2D6353C9455}"/>
              </a:ext>
            </a:extLst>
          </p:cNvPr>
          <p:cNvSpPr txBox="1"/>
          <p:nvPr/>
        </p:nvSpPr>
        <p:spPr bwMode="auto">
          <a:xfrm>
            <a:off x="4071600" y="2727425"/>
            <a:ext cx="4572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b="1" dirty="0"/>
              <a:t>Welche Rolle spielen digitale Technologien für den Gewässerschutz?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6A39D07B-2C0E-455B-ACB7-FEEE18ECB603}"/>
              </a:ext>
            </a:extLst>
          </p:cNvPr>
          <p:cNvSpPr txBox="1"/>
          <p:nvPr/>
        </p:nvSpPr>
        <p:spPr bwMode="auto">
          <a:xfrm>
            <a:off x="4071599" y="2272868"/>
            <a:ext cx="47652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b="1" dirty="0"/>
              <a:t>Wie lassen sich Stoffeinträge in Gewässer und Grundwasser reduzieren?</a:t>
            </a:r>
          </a:p>
        </p:txBody>
      </p:sp>
    </p:spTree>
    <p:extLst>
      <p:ext uri="{BB962C8B-B14F-4D97-AF65-F5344CB8AC3E}">
        <p14:creationId xmlns:p14="http://schemas.microsoft.com/office/powerpoint/2010/main" val="3216939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9D9C87B6-0C99-4D61-92D6-2747D88B175B}"/>
              </a:ext>
            </a:extLst>
          </p:cNvPr>
          <p:cNvSpPr/>
          <p:nvPr/>
        </p:nvSpPr>
        <p:spPr bwMode="auto">
          <a:xfrm>
            <a:off x="0" y="-1"/>
            <a:ext cx="9144000" cy="5143500"/>
          </a:xfrm>
          <a:prstGeom prst="rect">
            <a:avLst/>
          </a:prstGeom>
          <a:solidFill>
            <a:srgbClr val="F7F8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0810CC5-FF8E-43F3-A150-72601AAB2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9551" y="120679"/>
            <a:ext cx="5287785" cy="4902140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B75271C5-8813-481F-993B-C07CF9F6CCEC}"/>
              </a:ext>
            </a:extLst>
          </p:cNvPr>
          <p:cNvSpPr/>
          <p:nvPr/>
        </p:nvSpPr>
        <p:spPr bwMode="auto">
          <a:xfrm>
            <a:off x="4757737" y="4692963"/>
            <a:ext cx="2062819" cy="260131"/>
          </a:xfrm>
          <a:prstGeom prst="rect">
            <a:avLst/>
          </a:prstGeom>
          <a:solidFill>
            <a:srgbClr val="3B75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999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prstGeom prst="rect">
          <a:avLst/>
        </a:prstGeom>
        <a:noFill/>
      </a:spPr>
      <a:bodyPr/>
      <a:lstStyle/>
    </a:txDef>
  </a:objectDefaults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68</Words>
  <Application>Microsoft Office PowerPoint</Application>
  <DocSecurity>0</DocSecurity>
  <PresentationFormat>Bildschirmpräsentation (16:9)</PresentationFormat>
  <Paragraphs>8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Calibri</vt:lpstr>
      <vt:lpstr>Palanquin</vt:lpstr>
      <vt:lpstr>Office-Design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>runningframes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... ...</dc:creator>
  <cp:keywords/>
  <dc:description/>
  <cp:lastModifiedBy>Katrin Mieck</cp:lastModifiedBy>
  <cp:revision>68</cp:revision>
  <dcterms:created xsi:type="dcterms:W3CDTF">2022-03-07T09:13:07Z</dcterms:created>
  <dcterms:modified xsi:type="dcterms:W3CDTF">2026-06-08T11:56:32Z</dcterms:modified>
  <cp:category/>
  <dc:identifier/>
  <cp:contentStatus/>
  <dc:language/>
  <cp:version/>
</cp:coreProperties>
</file>